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687" r:id="rId2"/>
  </p:sldMasterIdLst>
  <p:notesMasterIdLst>
    <p:notesMasterId r:id="rId28"/>
  </p:notesMasterIdLst>
  <p:sldIdLst>
    <p:sldId id="344" r:id="rId3"/>
    <p:sldId id="363" r:id="rId4"/>
    <p:sldId id="396" r:id="rId5"/>
    <p:sldId id="398" r:id="rId6"/>
    <p:sldId id="406" r:id="rId7"/>
    <p:sldId id="397" r:id="rId8"/>
    <p:sldId id="399" r:id="rId9"/>
    <p:sldId id="408" r:id="rId10"/>
    <p:sldId id="334" r:id="rId11"/>
    <p:sldId id="403" r:id="rId12"/>
    <p:sldId id="409" r:id="rId13"/>
    <p:sldId id="405" r:id="rId14"/>
    <p:sldId id="379" r:id="rId15"/>
    <p:sldId id="394" r:id="rId16"/>
    <p:sldId id="380" r:id="rId17"/>
    <p:sldId id="381" r:id="rId18"/>
    <p:sldId id="383" r:id="rId19"/>
    <p:sldId id="384" r:id="rId20"/>
    <p:sldId id="385" r:id="rId21"/>
    <p:sldId id="410" r:id="rId22"/>
    <p:sldId id="387" r:id="rId23"/>
    <p:sldId id="389" r:id="rId24"/>
    <p:sldId id="404" r:id="rId25"/>
    <p:sldId id="390" r:id="rId26"/>
    <p:sldId id="348" r:id="rId27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09E03512-E226-4692-8A15-F0EADDC0452A}">
          <p14:sldIdLst>
            <p14:sldId id="344"/>
            <p14:sldId id="363"/>
            <p14:sldId id="396"/>
            <p14:sldId id="398"/>
            <p14:sldId id="406"/>
            <p14:sldId id="397"/>
            <p14:sldId id="399"/>
            <p14:sldId id="408"/>
            <p14:sldId id="334"/>
            <p14:sldId id="403"/>
            <p14:sldId id="409"/>
            <p14:sldId id="405"/>
            <p14:sldId id="379"/>
            <p14:sldId id="394"/>
            <p14:sldId id="380"/>
            <p14:sldId id="381"/>
            <p14:sldId id="383"/>
            <p14:sldId id="384"/>
            <p14:sldId id="385"/>
            <p14:sldId id="410"/>
            <p14:sldId id="387"/>
            <p14:sldId id="389"/>
            <p14:sldId id="404"/>
            <p14:sldId id="390"/>
          </p14:sldIdLst>
        </p14:section>
        <p14:section name="Section sans titre" id="{B6D767D3-0C41-4BFD-A019-F6515C4AA230}">
          <p14:sldIdLst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8" autoAdjust="0"/>
    <p:restoredTop sz="94660" autoAdjust="0"/>
  </p:normalViewPr>
  <p:slideViewPr>
    <p:cSldViewPr snapToGrid="0">
      <p:cViewPr varScale="1">
        <p:scale>
          <a:sx n="71" d="100"/>
          <a:sy n="71" d="100"/>
        </p:scale>
        <p:origin x="732" y="78"/>
      </p:cViewPr>
      <p:guideLst/>
    </p:cSldViewPr>
  </p:slideViewPr>
  <p:outlineViewPr>
    <p:cViewPr>
      <p:scale>
        <a:sx n="33" d="100"/>
        <a:sy n="33" d="100"/>
      </p:scale>
      <p:origin x="0" y="-4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0"/>
    </p:cViewPr>
  </p:sorterViewPr>
  <p:notesViewPr>
    <p:cSldViewPr snapToGrid="0">
      <p:cViewPr varScale="1">
        <p:scale>
          <a:sx n="74" d="100"/>
          <a:sy n="74" d="100"/>
        </p:scale>
        <p:origin x="316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M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6C168-3CF9-479D-ADBC-FCB49A05D6C3}" type="datetimeFigureOut">
              <a:rPr lang="fr-CM" smtClean="0"/>
              <a:t>04/07/2025</a:t>
            </a:fld>
            <a:endParaRPr lang="fr-CM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M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M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M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FA470-1D4A-4E28-85F5-BD726ACC26A8}" type="slidenum">
              <a:rPr lang="fr-CM" smtClean="0"/>
              <a:t>‹N°›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16015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B358-7811-5C94-E41D-53280895D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5A78EE-AF03-3CBB-2B93-844C33E83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38344E-1740-F0A1-0906-B53C5B05E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M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3C653A-24D1-0D6A-2EC6-B6F4A8370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FA470-1D4A-4E28-85F5-BD726ACC26A8}" type="slidenum">
              <a:rPr lang="fr-CM" smtClean="0"/>
              <a:t>2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387299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2776-DD06-4D91-A65A-9427E48E38A4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32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04055-B73C-473F-A6F5-6687731ADEF7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96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03D0-1E45-4C17-8C47-11B930E8A48F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989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B10F-ACCF-44AC-A522-739A6E85184C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98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CA49-D9D2-4CD3-9BCD-9DE3851E078E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57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886-CE66-4776-AFA9-F16BAAE5DA33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95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3070-96FF-4001-9E72-7BDBACB4960F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3751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DC56-A322-4779-A8D7-AB641ECE2A9E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594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AE867-CD8E-42CD-9545-75EB487AC4BA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1730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3CD1-C7C9-43A2-8A12-CFD3BE24435D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262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BC7CC6B-27F4-425A-A5A3-8382D16EDC96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39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1E2D-FC07-4459-ADA7-6297926D1B06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247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AC69-5997-4999-8A6F-03726217A176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6035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7AB2-8CB7-40C6-91F7-70E395DEE650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8452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2D7E-A8C6-4F23-AB4D-5ABDC887C312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231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C027-49CD-4316-81F6-00A158717706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61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6D895-9820-41B0-A584-A78694B894E5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24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3EB93-4D97-4964-B71D-9EFB2A9A85DF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0297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06CE-A3C1-47A1-92E5-7CC1D10C2BEA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182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A127-AD2F-4360-AF3A-98E9DA2198D7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258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4ADBAA7-3195-4969-B20D-299DD4DEB750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006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29736-B06F-4BC9-BD3E-0AB8CF89E412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143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0A6E3E6-3018-49ED-83BE-B1855EAD02FF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1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D69A19B-5FB6-4FDE-9A06-5C86B876C8AF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>
                <a:latin typeface="Times New Roman"/>
              </a:rPr>
              <a:t>CLUB METEO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B81E14-109F-47C0-B73E-5F822F77CF8F}" type="slidenum">
              <a:rPr lang="en-US" sz="1000" b="0" strike="noStrike" spc="-1" smtClean="0">
                <a:solidFill>
                  <a:srgbClr val="000000"/>
                </a:solidFill>
                <a:latin typeface="Garamond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62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C15354-5875-4DB1-9C9C-C56C423E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chemeClr val="bg1"/>
                </a:solidFill>
                <a:latin typeface="Garamond"/>
              </a:rPr>
              <a:t>1</a:t>
            </a:fld>
            <a:endParaRPr lang="fr-FR" sz="1000" b="0" strike="noStrike" spc="-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644D58-3316-481B-ACB5-E2630EA5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7938" y="6654018"/>
            <a:ext cx="5767753" cy="170892"/>
          </a:xfrm>
        </p:spPr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fr-FR" sz="1400" b="0" strike="noStrike" spc="-1" dirty="0">
                <a:latin typeface="Times New Roman"/>
              </a:rPr>
              <a:t>By   </a:t>
            </a:r>
            <a:r>
              <a:rPr lang="fr-FR" sz="1400" spc="-1" dirty="0">
                <a:latin typeface="Times New Roman"/>
              </a:rPr>
              <a:t>ENGOULOU SIKANDI Thiery</a:t>
            </a:r>
          </a:p>
          <a:p>
            <a:pPr algn="ctr">
              <a:lnSpc>
                <a:spcPct val="100000"/>
              </a:lnSpc>
              <a:buNone/>
            </a:pPr>
            <a:endParaRPr lang="fr-FR" sz="1400" b="0" strike="noStrike" spc="-1" dirty="0">
              <a:latin typeface="Times New Roman"/>
            </a:endParaRPr>
          </a:p>
          <a:p>
            <a:pPr algn="ctr">
              <a:lnSpc>
                <a:spcPct val="100000"/>
              </a:lnSpc>
              <a:buNone/>
            </a:pPr>
            <a:endParaRPr lang="fr-FR" sz="1400" b="0" strike="noStrike" spc="-1" dirty="0">
              <a:latin typeface="Times New Roman"/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875C877-A031-4D03-81CF-829D09EE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3145-3BBE-40F7-8A93-B1DB798FB0FB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317C44-23A2-4259-A871-F749AA7B15D1}"/>
              </a:ext>
            </a:extLst>
          </p:cNvPr>
          <p:cNvSpPr/>
          <p:nvPr/>
        </p:nvSpPr>
        <p:spPr>
          <a:xfrm>
            <a:off x="2954866" y="5753018"/>
            <a:ext cx="628226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M.</a:t>
            </a:r>
            <a:endParaRPr lang="fr-CM" sz="4000" b="1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677D789-0DA4-21C5-7192-83F5EFB2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04"/>
            <a:ext cx="12192000" cy="6317672"/>
          </a:xfrm>
          <a:prstGeom prst="rect">
            <a:avLst/>
          </a:prstGeom>
        </p:spPr>
      </p:pic>
      <p:sp>
        <p:nvSpPr>
          <p:cNvPr id="12" name="Parchemin : horizontal 11">
            <a:extLst>
              <a:ext uri="{FF2B5EF4-FFF2-40B4-BE49-F238E27FC236}">
                <a16:creationId xmlns:a16="http://schemas.microsoft.com/office/drawing/2014/main" id="{64303DEA-66DC-43EC-BE2F-5033A2C363C6}"/>
              </a:ext>
            </a:extLst>
          </p:cNvPr>
          <p:cNvSpPr/>
          <p:nvPr/>
        </p:nvSpPr>
        <p:spPr>
          <a:xfrm>
            <a:off x="1338101" y="-248611"/>
            <a:ext cx="9569966" cy="2478399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rgbClr val="000000"/>
                </a:solidFill>
              </a:rPr>
              <a:t>Modélisation prédictive des conditions météorologiques du Port Autonome de Douala à partir de l’Intelligence Artificielle </a:t>
            </a:r>
            <a:endParaRPr lang="fr-CM" sz="4000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8F8E4DC-0E12-461A-BC14-2F7D27FAAA54}"/>
              </a:ext>
            </a:extLst>
          </p:cNvPr>
          <p:cNvSpPr txBox="1">
            <a:spLocks/>
          </p:cNvSpPr>
          <p:nvPr/>
        </p:nvSpPr>
        <p:spPr>
          <a:xfrm>
            <a:off x="1039367" y="3989652"/>
            <a:ext cx="10113264" cy="59436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algn="ctr"/>
            <a:r>
              <a:rPr lang="fr-CM" sz="2800" dirty="0">
                <a:solidFill>
                  <a:srgbClr val="002060"/>
                </a:solidFill>
                <a:latin typeface="Algerian" panose="04020705040A02060702" pitchFamily="82" charset="0"/>
              </a:rPr>
              <a:t>Engoulou </a:t>
            </a:r>
            <a:r>
              <a:rPr lang="fr-CM" sz="2800" b="1" dirty="0" err="1">
                <a:solidFill>
                  <a:srgbClr val="002060"/>
                </a:solidFill>
                <a:latin typeface="Algerian" panose="04020705040A02060702" pitchFamily="82" charset="0"/>
              </a:rPr>
              <a:t>sikandi</a:t>
            </a:r>
            <a:r>
              <a:rPr lang="fr-CM" sz="2800" b="1" dirty="0">
                <a:solidFill>
                  <a:srgbClr val="002060"/>
                </a:solidFill>
                <a:latin typeface="Algerian" panose="04020705040A02060702" pitchFamily="82" charset="0"/>
              </a:rPr>
              <a:t> thierry </a:t>
            </a:r>
            <a:endParaRPr lang="fr-CM" sz="2800" b="1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1CAC84-6769-4041-BCA1-48C661C6ACA3}"/>
              </a:ext>
            </a:extLst>
          </p:cNvPr>
          <p:cNvSpPr/>
          <p:nvPr/>
        </p:nvSpPr>
        <p:spPr>
          <a:xfrm>
            <a:off x="3029218" y="5107611"/>
            <a:ext cx="6773334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Sous  la coordination de </a:t>
            </a:r>
            <a:r>
              <a:rPr lang="fr-FR" dirty="0">
                <a:solidFill>
                  <a:srgbClr val="00B050"/>
                </a:solidFill>
              </a:rPr>
              <a:t>:</a:t>
            </a:r>
            <a:endParaRPr lang="fr-CM" dirty="0">
              <a:solidFill>
                <a:srgbClr val="00B05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93AAB90-03B1-62C1-B081-C14C20F6E1C8}"/>
              </a:ext>
            </a:extLst>
          </p:cNvPr>
          <p:cNvSpPr txBox="1"/>
          <p:nvPr/>
        </p:nvSpPr>
        <p:spPr>
          <a:xfrm>
            <a:off x="4959649" y="5687356"/>
            <a:ext cx="6192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M" sz="3200" b="1" dirty="0"/>
              <a:t>M.LANGOUL Ulrich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CF8091-9A96-6DFF-6ED7-7D345C4C4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839" y="48490"/>
            <a:ext cx="1181161" cy="18057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9297BD9-C01E-A391-9633-00D5FE65B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19" y="2047783"/>
            <a:ext cx="1686160" cy="17052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AEB209-E797-BE2F-9F43-F4D7F7C65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90"/>
            <a:ext cx="1235329" cy="19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F0DF-C741-EE15-DC76-CEBA5073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12969F5B-8672-B839-31C8-0E6DDE256F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27344058-D45F-9BC5-8E2A-7B9359CB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10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45669844-89D8-005A-C581-9C8DFD7D58B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-187155" y="1159518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712D6197-8D27-0E31-E0E7-BE7D786DC7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52C5BCBC-64E0-F0FD-8663-B25BD70536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22CA6C24-3155-F631-162E-6880ABB887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0BA66CE9-ACAC-316B-BB8E-C5AAD9C7AD9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129CD567-02AC-520D-8A85-06E1C3B909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5C642B91-C700-E3AF-FCE0-3B731E1C7B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33E72D04-5F1F-95E4-2F21-91037C9647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4B7CC495-0B80-AE90-F21E-8594E1F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9A77343B-EFA5-AA94-1E1F-C2E086D892FA}"/>
              </a:ext>
            </a:extLst>
          </p:cNvPr>
          <p:cNvSpPr txBox="1">
            <a:spLocks/>
          </p:cNvSpPr>
          <p:nvPr/>
        </p:nvSpPr>
        <p:spPr>
          <a:xfrm>
            <a:off x="3856986" y="649287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28AA739-B6E9-BA12-233C-66A66D08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79" y="33090"/>
            <a:ext cx="9475814" cy="62916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F301541-C486-C640-8854-662561C36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43CDDE-23CC-3891-1199-CCD0ACD1D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2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B08A-9AA0-0692-4BEE-EBACA3082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BE74262-49FB-B032-639F-C5324E1380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AE2C9B56-E46B-1B88-CD2E-536A941E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11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CA333928-0E92-AE3D-D253-BAE19818D1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965B56B4-85FE-ED0B-8A82-14D5EC9F861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6A0BAF50-6D05-5824-CE54-4377179598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7C325B1D-E8CD-0509-E185-9D14552CF02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CFE62390-4009-2E70-2FC3-1F307D51F5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356D944D-ECBF-A34A-399E-58847ACADE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476940F8-3F51-3B3B-EF65-F77B703E6B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D4121D0D-07CC-4D05-D37F-F4AB679889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B5043764-5E63-18BC-A0B1-4CD67FC5D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B562CA9-F8A8-308D-8B83-4BAC7248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269" y="374856"/>
            <a:ext cx="6689849" cy="1450757"/>
          </a:xfrm>
        </p:spPr>
        <p:txBody>
          <a:bodyPr/>
          <a:lstStyle/>
          <a:p>
            <a:pPr algn="ctr"/>
            <a:r>
              <a:rPr lang="fr-FR" b="1" dirty="0"/>
              <a:t>2-S.A des données du PAD</a:t>
            </a:r>
            <a:endParaRPr lang="fr-CM" b="1" dirty="0"/>
          </a:p>
        </p:txBody>
      </p:sp>
      <p:sp>
        <p:nvSpPr>
          <p:cNvPr id="84" name="Espace réservé du pied de page 5">
            <a:extLst>
              <a:ext uri="{FF2B5EF4-FFF2-40B4-BE49-F238E27FC236}">
                <a16:creationId xmlns:a16="http://schemas.microsoft.com/office/drawing/2014/main" id="{3AAA84AE-C281-A604-089D-37C4B966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C74D76-EE9F-BEC5-19A9-800713A0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092" y="1870445"/>
            <a:ext cx="9881656" cy="4521399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7B428ECD-A848-6193-A44C-A627C8A38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72D658D8-CE30-2B55-65EC-A637A440D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6B368-58E7-B3DF-680C-C8503420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8E6EE90A-75DD-6CCD-0D47-CB2E21242F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0E59D807-9259-3A25-B560-F49E8454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12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68D96489-29E1-AA77-54C6-924B2BEE7F4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CFA15FA8-705E-EDC0-F602-402675D874C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11FDC2AC-42EE-10A1-0230-31C3CAC5228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6DF96C48-F13F-C29C-633F-91BDCDEE78F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AC532EB6-2491-3FFD-F578-482161A06B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4E6419D0-827A-4F02-8F4F-02012F00F5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C0E07BBC-0FE9-62C2-8A53-3175004822E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6AA23AB1-6E11-90AC-A7FA-A226197C32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2255A54-A131-F9FF-1436-6E87AEC7041B}"/>
              </a:ext>
            </a:extLst>
          </p:cNvPr>
          <p:cNvGrpSpPr/>
          <p:nvPr/>
        </p:nvGrpSpPr>
        <p:grpSpPr>
          <a:xfrm>
            <a:off x="1298701" y="3157745"/>
            <a:ext cx="6633202" cy="1957455"/>
            <a:chOff x="1817839" y="1814141"/>
            <a:chExt cx="8752284" cy="1603421"/>
          </a:xfrm>
        </p:grpSpPr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CD3A692D-07E0-CAC3-289C-A8429F316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0918" y="1814141"/>
              <a:ext cx="838920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CM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Intelligence </a:t>
              </a:r>
              <a:r>
                <a:rPr lang="fr-FR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Artificielle </a:t>
              </a:r>
              <a:endParaRPr lang="fr-CM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Line 3">
              <a:extLst>
                <a:ext uri="{FF2B5EF4-FFF2-40B4-BE49-F238E27FC236}">
                  <a16:creationId xmlns:a16="http://schemas.microsoft.com/office/drawing/2014/main" id="{FD3E93C4-C671-5DED-0FDB-BAEBE7BCE9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0435" y="2256688"/>
              <a:ext cx="5586451" cy="30505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E10394F6-C52E-4DA8-3AA6-0AD7137830F1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301387" y="2370452"/>
              <a:ext cx="1563562" cy="530657"/>
              <a:chOff x="1971" y="1121"/>
              <a:chExt cx="697" cy="196"/>
            </a:xfrm>
          </p:grpSpPr>
          <p:pic>
            <p:nvPicPr>
              <p:cNvPr id="20" name="Picture 10" descr="circuler_1">
                <a:extLst>
                  <a:ext uri="{FF2B5EF4-FFF2-40B4-BE49-F238E27FC236}">
                    <a16:creationId xmlns:a16="http://schemas.microsoft.com/office/drawing/2014/main" id="{8977EE80-64B8-BCD7-4E90-918B509CE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2480" y="1121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Oval 11">
                <a:extLst>
                  <a:ext uri="{FF2B5EF4-FFF2-40B4-BE49-F238E27FC236}">
                    <a16:creationId xmlns:a16="http://schemas.microsoft.com/office/drawing/2014/main" id="{E957E0C4-4DAE-C6FE-D6B7-15B454BB231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2489" y="1140"/>
                <a:ext cx="158" cy="170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22" name="Group 12">
                <a:extLst>
                  <a:ext uri="{FF2B5EF4-FFF2-40B4-BE49-F238E27FC236}">
                    <a16:creationId xmlns:a16="http://schemas.microsoft.com/office/drawing/2014/main" id="{85FFD38C-196F-442A-B7D7-4CAE395AB1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25" name="Group 13">
                  <a:extLst>
                    <a:ext uri="{FF2B5EF4-FFF2-40B4-BE49-F238E27FC236}">
                      <a16:creationId xmlns:a16="http://schemas.microsoft.com/office/drawing/2014/main" id="{15E64B40-2FA4-7BC6-09FF-3A6507FEB3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1" name="AutoShape 14">
                    <a:extLst>
                      <a:ext uri="{FF2B5EF4-FFF2-40B4-BE49-F238E27FC236}">
                        <a16:creationId xmlns:a16="http://schemas.microsoft.com/office/drawing/2014/main" id="{BFA224A9-4F22-0CF1-8101-7540DCD211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2" name="AutoShape 15">
                    <a:extLst>
                      <a:ext uri="{FF2B5EF4-FFF2-40B4-BE49-F238E27FC236}">
                        <a16:creationId xmlns:a16="http://schemas.microsoft.com/office/drawing/2014/main" id="{E7473A0E-069F-2597-1726-3F12CF0737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3" name="AutoShape 16">
                    <a:extLst>
                      <a:ext uri="{FF2B5EF4-FFF2-40B4-BE49-F238E27FC236}">
                        <a16:creationId xmlns:a16="http://schemas.microsoft.com/office/drawing/2014/main" id="{0D6CDC5B-CDBA-6A1D-E4C6-3C878E4ED3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4" name="AutoShape 17">
                    <a:extLst>
                      <a:ext uri="{FF2B5EF4-FFF2-40B4-BE49-F238E27FC236}">
                        <a16:creationId xmlns:a16="http://schemas.microsoft.com/office/drawing/2014/main" id="{1678542A-8085-6EAA-8EE4-E70B7A14B2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6" name="Group 18">
                  <a:extLst>
                    <a:ext uri="{FF2B5EF4-FFF2-40B4-BE49-F238E27FC236}">
                      <a16:creationId xmlns:a16="http://schemas.microsoft.com/office/drawing/2014/main" id="{48CDF80F-0D41-9642-E335-373BE29BB1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" name="AutoShape 19">
                    <a:extLst>
                      <a:ext uri="{FF2B5EF4-FFF2-40B4-BE49-F238E27FC236}">
                        <a16:creationId xmlns:a16="http://schemas.microsoft.com/office/drawing/2014/main" id="{DC85E832-A443-29FC-178C-9D5FBEA956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8" name="AutoShape 20">
                    <a:extLst>
                      <a:ext uri="{FF2B5EF4-FFF2-40B4-BE49-F238E27FC236}">
                        <a16:creationId xmlns:a16="http://schemas.microsoft.com/office/drawing/2014/main" id="{D04FB4E0-9434-CC92-4604-BD96E9C2C7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9" name="AutoShape 21">
                    <a:extLst>
                      <a:ext uri="{FF2B5EF4-FFF2-40B4-BE49-F238E27FC236}">
                        <a16:creationId xmlns:a16="http://schemas.microsoft.com/office/drawing/2014/main" id="{92C85455-04E9-A34F-83D2-57291A103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" name="AutoShape 22">
                    <a:extLst>
                      <a:ext uri="{FF2B5EF4-FFF2-40B4-BE49-F238E27FC236}">
                        <a16:creationId xmlns:a16="http://schemas.microsoft.com/office/drawing/2014/main" id="{19E5E389-9BA1-69E2-8C45-4150889275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3" name="Arc 23">
                <a:extLst>
                  <a:ext uri="{FF2B5EF4-FFF2-40B4-BE49-F238E27FC236}">
                    <a16:creationId xmlns:a16="http://schemas.microsoft.com/office/drawing/2014/main" id="{3B843207-4309-4865-7B35-E594255046D6}"/>
                  </a:ext>
                </a:extLst>
              </p:cNvPr>
              <p:cNvSpPr>
                <a:spLocks/>
              </p:cNvSpPr>
              <p:nvPr/>
            </p:nvSpPr>
            <p:spPr bwMode="gray">
              <a:xfrm rot="3847716">
                <a:off x="2474" y="1122"/>
                <a:ext cx="196" cy="193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24" name="Picture 24" descr="light_shadow1">
                <a:extLst>
                  <a:ext uri="{FF2B5EF4-FFF2-40B4-BE49-F238E27FC236}">
                    <a16:creationId xmlns:a16="http://schemas.microsoft.com/office/drawing/2014/main" id="{A80FCD05-1436-B0D2-9EC8-C8BA4716F1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494" y="1205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3C33571-BB20-DF78-5DDB-7BE55A573D41}"/>
              </a:ext>
            </a:extLst>
          </p:cNvPr>
          <p:cNvGrpSpPr/>
          <p:nvPr/>
        </p:nvGrpSpPr>
        <p:grpSpPr>
          <a:xfrm>
            <a:off x="1449894" y="2188998"/>
            <a:ext cx="3743349" cy="646331"/>
            <a:chOff x="1877704" y="3006491"/>
            <a:chExt cx="8201175" cy="507201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059D604D-CB48-7678-0D9D-6A637873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552" y="3006491"/>
              <a:ext cx="7823327" cy="50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 sz="2400"/>
              </a:pPr>
              <a:r>
                <a:rPr lang="fr-FR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</a:t>
              </a:r>
            </a:p>
          </p:txBody>
        </p:sp>
        <p:sp>
          <p:nvSpPr>
            <p:cNvPr id="37" name="Line 3">
              <a:extLst>
                <a:ext uri="{FF2B5EF4-FFF2-40B4-BE49-F238E27FC236}">
                  <a16:creationId xmlns:a16="http://schemas.microsoft.com/office/drawing/2014/main" id="{E7A8EB5E-4B9C-4541-11AF-B5A5A5616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8714" y="3401992"/>
              <a:ext cx="7930164" cy="22972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F26E2945-309A-2027-341D-1DD83E3064B8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21645" y="2982347"/>
              <a:ext cx="450898" cy="538779"/>
              <a:chOff x="1943" y="1124"/>
              <a:chExt cx="201" cy="199"/>
            </a:xfrm>
          </p:grpSpPr>
          <p:pic>
            <p:nvPicPr>
              <p:cNvPr id="39" name="Picture 10" descr="circuler_1">
                <a:extLst>
                  <a:ext uri="{FF2B5EF4-FFF2-40B4-BE49-F238E27FC236}">
                    <a16:creationId xmlns:a16="http://schemas.microsoft.com/office/drawing/2014/main" id="{9EBDD1C8-2960-34DD-3DB7-C25342A561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43" y="1124"/>
                <a:ext cx="192" cy="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Oval 11">
                <a:extLst>
                  <a:ext uri="{FF2B5EF4-FFF2-40B4-BE49-F238E27FC236}">
                    <a16:creationId xmlns:a16="http://schemas.microsoft.com/office/drawing/2014/main" id="{D72CD49E-09CA-FA3F-7032-3B738EEB470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41" name="Group 12">
                <a:extLst>
                  <a:ext uri="{FF2B5EF4-FFF2-40B4-BE49-F238E27FC236}">
                    <a16:creationId xmlns:a16="http://schemas.microsoft.com/office/drawing/2014/main" id="{5F3764FF-116F-5F28-59BB-9489EE65D7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44" name="Group 13">
                  <a:extLst>
                    <a:ext uri="{FF2B5EF4-FFF2-40B4-BE49-F238E27FC236}">
                      <a16:creationId xmlns:a16="http://schemas.microsoft.com/office/drawing/2014/main" id="{F63B547F-A195-418E-379D-2A999ED171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0" name="AutoShape 14">
                    <a:extLst>
                      <a:ext uri="{FF2B5EF4-FFF2-40B4-BE49-F238E27FC236}">
                        <a16:creationId xmlns:a16="http://schemas.microsoft.com/office/drawing/2014/main" id="{D64102D3-D93F-FB4D-F3CB-6EB84C47A9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1" name="AutoShape 15">
                    <a:extLst>
                      <a:ext uri="{FF2B5EF4-FFF2-40B4-BE49-F238E27FC236}">
                        <a16:creationId xmlns:a16="http://schemas.microsoft.com/office/drawing/2014/main" id="{82994C50-2E40-79DE-8B6D-31635C8FE1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2" name="AutoShape 16">
                    <a:extLst>
                      <a:ext uri="{FF2B5EF4-FFF2-40B4-BE49-F238E27FC236}">
                        <a16:creationId xmlns:a16="http://schemas.microsoft.com/office/drawing/2014/main" id="{494BCC9A-9998-D6B7-B73A-1854F2FAE3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3" name="AutoShape 17">
                    <a:extLst>
                      <a:ext uri="{FF2B5EF4-FFF2-40B4-BE49-F238E27FC236}">
                        <a16:creationId xmlns:a16="http://schemas.microsoft.com/office/drawing/2014/main" id="{516837FD-60D4-60DC-DC7D-9B2FCB9F2C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45" name="Group 18">
                  <a:extLst>
                    <a:ext uri="{FF2B5EF4-FFF2-40B4-BE49-F238E27FC236}">
                      <a16:creationId xmlns:a16="http://schemas.microsoft.com/office/drawing/2014/main" id="{036F9729-95C3-1F6F-4809-BA738422D5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6" name="AutoShape 19">
                    <a:extLst>
                      <a:ext uri="{FF2B5EF4-FFF2-40B4-BE49-F238E27FC236}">
                        <a16:creationId xmlns:a16="http://schemas.microsoft.com/office/drawing/2014/main" id="{B17744B6-189E-A04B-155C-2B327F5AB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AutoShape 20">
                    <a:extLst>
                      <a:ext uri="{FF2B5EF4-FFF2-40B4-BE49-F238E27FC236}">
                        <a16:creationId xmlns:a16="http://schemas.microsoft.com/office/drawing/2014/main" id="{12D854F1-3654-F488-06EF-215636AB2C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AutoShape 21">
                    <a:extLst>
                      <a:ext uri="{FF2B5EF4-FFF2-40B4-BE49-F238E27FC236}">
                        <a16:creationId xmlns:a16="http://schemas.microsoft.com/office/drawing/2014/main" id="{68993177-4C0F-53ED-A2BA-4856D9101B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9" name="AutoShape 22">
                    <a:extLst>
                      <a:ext uri="{FF2B5EF4-FFF2-40B4-BE49-F238E27FC236}">
                        <a16:creationId xmlns:a16="http://schemas.microsoft.com/office/drawing/2014/main" id="{4B696CA4-134C-504F-573A-2E55267AAA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42" name="Arc 23">
                <a:extLst>
                  <a:ext uri="{FF2B5EF4-FFF2-40B4-BE49-F238E27FC236}">
                    <a16:creationId xmlns:a16="http://schemas.microsoft.com/office/drawing/2014/main" id="{A5FCA78F-90B9-A55C-41F2-DB041018603C}"/>
                  </a:ext>
                </a:extLst>
              </p:cNvPr>
              <p:cNvSpPr>
                <a:spLocks/>
              </p:cNvSpPr>
              <p:nvPr/>
            </p:nvSpPr>
            <p:spPr bwMode="gray">
              <a:xfrm rot="3847716">
                <a:off x="1963" y="1155"/>
                <a:ext cx="193" cy="14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43" name="Picture 24" descr="light_shadow1">
                <a:extLst>
                  <a:ext uri="{FF2B5EF4-FFF2-40B4-BE49-F238E27FC236}">
                    <a16:creationId xmlns:a16="http://schemas.microsoft.com/office/drawing/2014/main" id="{09578A43-C967-8BC8-818F-8EFB2BA595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FF7EBE2-1E00-40C0-6ABE-3A35AFCBB48D}"/>
              </a:ext>
            </a:extLst>
          </p:cNvPr>
          <p:cNvGrpSpPr/>
          <p:nvPr/>
        </p:nvGrpSpPr>
        <p:grpSpPr>
          <a:xfrm>
            <a:off x="1270517" y="4071662"/>
            <a:ext cx="4998680" cy="584775"/>
            <a:chOff x="1920036" y="3006254"/>
            <a:chExt cx="4708533" cy="584775"/>
          </a:xfrm>
        </p:grpSpPr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334FEF30-6094-B99E-ED39-57390842C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110" y="3006254"/>
              <a:ext cx="4176459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FR" sz="3200" dirty="0"/>
                <a:t>Long Short </a:t>
              </a:r>
              <a:r>
                <a:rPr lang="fr-FR" sz="3200" dirty="0" err="1"/>
                <a:t>Term</a:t>
              </a:r>
              <a:r>
                <a:rPr lang="fr-FR" sz="3200" dirty="0"/>
                <a:t> Memory</a:t>
              </a:r>
            </a:p>
          </p:txBody>
        </p:sp>
        <p:sp>
          <p:nvSpPr>
            <p:cNvPr id="56" name="Line 3">
              <a:extLst>
                <a:ext uri="{FF2B5EF4-FFF2-40B4-BE49-F238E27FC236}">
                  <a16:creationId xmlns:a16="http://schemas.microsoft.com/office/drawing/2014/main" id="{C276D714-8930-306D-A56A-7100DD14D2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569" y="3471323"/>
              <a:ext cx="4431857" cy="11228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37734321-A924-7708-5067-F04C9166D439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56551" y="2976020"/>
              <a:ext cx="457628" cy="530657"/>
              <a:chOff x="1944" y="1111"/>
              <a:chExt cx="204" cy="196"/>
            </a:xfrm>
          </p:grpSpPr>
          <p:pic>
            <p:nvPicPr>
              <p:cNvPr id="58" name="Picture 10" descr="circuler_1">
                <a:extLst>
                  <a:ext uri="{FF2B5EF4-FFF2-40B4-BE49-F238E27FC236}">
                    <a16:creationId xmlns:a16="http://schemas.microsoft.com/office/drawing/2014/main" id="{9F78B36E-B295-3DBE-B04A-BDF5759EE3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3F2DD2C4-D173-E0BE-1112-C8B003888D2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60" name="Group 12">
                <a:extLst>
                  <a:ext uri="{FF2B5EF4-FFF2-40B4-BE49-F238E27FC236}">
                    <a16:creationId xmlns:a16="http://schemas.microsoft.com/office/drawing/2014/main" id="{43173C0E-4D5B-D553-5AEE-0CCE8903F3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63" name="Group 13">
                  <a:extLst>
                    <a:ext uri="{FF2B5EF4-FFF2-40B4-BE49-F238E27FC236}">
                      <a16:creationId xmlns:a16="http://schemas.microsoft.com/office/drawing/2014/main" id="{B20AF504-BABF-805F-F32F-4E4D6269D4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9" name="AutoShape 14">
                    <a:extLst>
                      <a:ext uri="{FF2B5EF4-FFF2-40B4-BE49-F238E27FC236}">
                        <a16:creationId xmlns:a16="http://schemas.microsoft.com/office/drawing/2014/main" id="{3D613A44-1DDA-4FAD-0493-A8FE98DF12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0" name="AutoShape 15">
                    <a:extLst>
                      <a:ext uri="{FF2B5EF4-FFF2-40B4-BE49-F238E27FC236}">
                        <a16:creationId xmlns:a16="http://schemas.microsoft.com/office/drawing/2014/main" id="{874FB317-E442-2CC1-1E1F-77E8260558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1" name="AutoShape 16">
                    <a:extLst>
                      <a:ext uri="{FF2B5EF4-FFF2-40B4-BE49-F238E27FC236}">
                        <a16:creationId xmlns:a16="http://schemas.microsoft.com/office/drawing/2014/main" id="{922AE3F2-2D81-B0D6-49C2-D16C7F21AF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2" name="AutoShape 17">
                    <a:extLst>
                      <a:ext uri="{FF2B5EF4-FFF2-40B4-BE49-F238E27FC236}">
                        <a16:creationId xmlns:a16="http://schemas.microsoft.com/office/drawing/2014/main" id="{D4E52874-7AB0-1EE5-A323-CF2FB30206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64" name="Group 18">
                  <a:extLst>
                    <a:ext uri="{FF2B5EF4-FFF2-40B4-BE49-F238E27FC236}">
                      <a16:creationId xmlns:a16="http://schemas.microsoft.com/office/drawing/2014/main" id="{C56D8EA8-BF0D-5B1A-5EF6-45A811ACC8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5" name="AutoShape 19">
                    <a:extLst>
                      <a:ext uri="{FF2B5EF4-FFF2-40B4-BE49-F238E27FC236}">
                        <a16:creationId xmlns:a16="http://schemas.microsoft.com/office/drawing/2014/main" id="{0A1F7B76-6F0C-3F59-CDAA-7FF1F97942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6" name="AutoShape 20">
                    <a:extLst>
                      <a:ext uri="{FF2B5EF4-FFF2-40B4-BE49-F238E27FC236}">
                        <a16:creationId xmlns:a16="http://schemas.microsoft.com/office/drawing/2014/main" id="{CFF82963-EA26-B8FA-FB3D-5EED4FBD92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7" name="AutoShape 21">
                    <a:extLst>
                      <a:ext uri="{FF2B5EF4-FFF2-40B4-BE49-F238E27FC236}">
                        <a16:creationId xmlns:a16="http://schemas.microsoft.com/office/drawing/2014/main" id="{3FA03274-01D6-B2D2-E313-487628D165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8" name="AutoShape 22">
                    <a:extLst>
                      <a:ext uri="{FF2B5EF4-FFF2-40B4-BE49-F238E27FC236}">
                        <a16:creationId xmlns:a16="http://schemas.microsoft.com/office/drawing/2014/main" id="{171CF3B3-6B60-F799-40E1-EA34DE580A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61" name="Arc 23">
                <a:extLst>
                  <a:ext uri="{FF2B5EF4-FFF2-40B4-BE49-F238E27FC236}">
                    <a16:creationId xmlns:a16="http://schemas.microsoft.com/office/drawing/2014/main" id="{1239A922-6D95-27F9-2C24-A3C0024942D5}"/>
                  </a:ext>
                </a:extLst>
              </p:cNvPr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62" name="Picture 24" descr="light_shadow1">
                <a:extLst>
                  <a:ext uri="{FF2B5EF4-FFF2-40B4-BE49-F238E27FC236}">
                    <a16:creationId xmlns:a16="http://schemas.microsoft.com/office/drawing/2014/main" id="{E9E8B88A-3AEB-F48B-E37B-DF3ABD5557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0DFA698E-2A18-923A-AB00-B466F30A7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 dirty="0">
              <a:latin typeface="Times New Roman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3203514-32F6-FAE8-75E8-1B8A0C0C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0875"/>
            <a:ext cx="10058400" cy="1450757"/>
          </a:xfrm>
        </p:spPr>
        <p:txBody>
          <a:bodyPr/>
          <a:lstStyle/>
          <a:p>
            <a:pPr algn="ctr"/>
            <a:r>
              <a:rPr lang="fr-CM" b="1" dirty="0"/>
              <a:t>3-Modélisation avec LSTM</a:t>
            </a:r>
            <a:br>
              <a:rPr lang="fr-CM" b="1" dirty="0"/>
            </a:br>
            <a:r>
              <a:rPr lang="fr-CM" b="1" dirty="0"/>
              <a:t>a-</a:t>
            </a:r>
            <a:r>
              <a:rPr lang="fr-CM" b="1" dirty="0" err="1"/>
              <a:t>Definitions</a:t>
            </a:r>
            <a:endParaRPr lang="fr-CM" b="1" dirty="0"/>
          </a:p>
        </p:txBody>
      </p:sp>
      <p:sp>
        <p:nvSpPr>
          <p:cNvPr id="84" name="Espace réservé du pied de page 5">
            <a:extLst>
              <a:ext uri="{FF2B5EF4-FFF2-40B4-BE49-F238E27FC236}">
                <a16:creationId xmlns:a16="http://schemas.microsoft.com/office/drawing/2014/main" id="{18F4A7A2-80BB-7927-11DA-3377D4D5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E14157-C3CA-11D9-5456-0CDF623AF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211614-7024-987C-A1A6-5E5E97AB9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CB3BA-4F09-A032-AD99-A1EC22E1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0D8A8856-E324-F487-E58A-ACF6FA14EA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761EF809-F5B9-54D9-5F57-2922A57E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13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E923895B-D402-5F0C-F99C-F085B902918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EF5B06A0-B977-6F34-C3EF-B186500723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D024F6F5-4577-35D9-944E-AAA6E92A6F3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F9E07231-C536-ADC7-FF9E-9F27C45BC8D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8A57512F-C923-ED4F-EEAB-CF58542F5F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C322E49B-D1C1-2F27-0A69-E873AB232C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F2110761-8383-FC60-FAB4-6116C1D4E8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103DE864-98E3-2AC6-5831-F7E5E4DF31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687DBA-145F-4735-6C57-7B30BC284112}"/>
              </a:ext>
            </a:extLst>
          </p:cNvPr>
          <p:cNvGrpSpPr/>
          <p:nvPr/>
        </p:nvGrpSpPr>
        <p:grpSpPr>
          <a:xfrm>
            <a:off x="1251645" y="2274227"/>
            <a:ext cx="7852014" cy="584775"/>
            <a:chOff x="1924170" y="3006254"/>
            <a:chExt cx="10360468" cy="584775"/>
          </a:xfrm>
        </p:grpSpPr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34451A15-999C-C6FC-09D0-6908EC17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110" y="3006254"/>
              <a:ext cx="9832528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CM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LSTM multivarié avec </a:t>
              </a:r>
              <a:r>
                <a:rPr lang="fr-CM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TensorFlow</a:t>
              </a:r>
              <a:r>
                <a:rPr lang="fr-CM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fr-CM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Keras</a:t>
              </a:r>
              <a:endParaRPr lang="fr-CM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Line 3">
              <a:extLst>
                <a:ext uri="{FF2B5EF4-FFF2-40B4-BE49-F238E27FC236}">
                  <a16:creationId xmlns:a16="http://schemas.microsoft.com/office/drawing/2014/main" id="{AF6A5A63-1F37-75A8-8DA1-B6EF1832D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570" y="3471322"/>
              <a:ext cx="9466421" cy="45975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FAEF317A-4F9A-405D-1929-49BD184AF52F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73023" y="2965337"/>
              <a:ext cx="432952" cy="530657"/>
              <a:chOff x="1954" y="1109"/>
              <a:chExt cx="193" cy="196"/>
            </a:xfrm>
          </p:grpSpPr>
          <p:pic>
            <p:nvPicPr>
              <p:cNvPr id="20" name="Picture 10" descr="circuler_1">
                <a:extLst>
                  <a:ext uri="{FF2B5EF4-FFF2-40B4-BE49-F238E27FC236}">
                    <a16:creationId xmlns:a16="http://schemas.microsoft.com/office/drawing/2014/main" id="{10B5BCE1-7BC3-755C-3E5F-381FEA18A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Oval 11">
                <a:extLst>
                  <a:ext uri="{FF2B5EF4-FFF2-40B4-BE49-F238E27FC236}">
                    <a16:creationId xmlns:a16="http://schemas.microsoft.com/office/drawing/2014/main" id="{44388CDE-988A-5041-B016-E11095F4C08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22" name="Group 12">
                <a:extLst>
                  <a:ext uri="{FF2B5EF4-FFF2-40B4-BE49-F238E27FC236}">
                    <a16:creationId xmlns:a16="http://schemas.microsoft.com/office/drawing/2014/main" id="{D789E426-89C8-52DB-5CE7-D24BC1FBED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25" name="Group 13">
                  <a:extLst>
                    <a:ext uri="{FF2B5EF4-FFF2-40B4-BE49-F238E27FC236}">
                      <a16:creationId xmlns:a16="http://schemas.microsoft.com/office/drawing/2014/main" id="{719214EF-C362-D612-1DBB-6C36E9D076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1" name="AutoShape 14">
                    <a:extLst>
                      <a:ext uri="{FF2B5EF4-FFF2-40B4-BE49-F238E27FC236}">
                        <a16:creationId xmlns:a16="http://schemas.microsoft.com/office/drawing/2014/main" id="{9986F2CF-2A76-0582-9980-99C1EB6D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2" name="AutoShape 15">
                    <a:extLst>
                      <a:ext uri="{FF2B5EF4-FFF2-40B4-BE49-F238E27FC236}">
                        <a16:creationId xmlns:a16="http://schemas.microsoft.com/office/drawing/2014/main" id="{1FF85777-F49C-873C-3F94-FEE463761C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3" name="AutoShape 16">
                    <a:extLst>
                      <a:ext uri="{FF2B5EF4-FFF2-40B4-BE49-F238E27FC236}">
                        <a16:creationId xmlns:a16="http://schemas.microsoft.com/office/drawing/2014/main" id="{D8EF65DF-57B6-8135-3F20-8917C9B649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4" name="AutoShape 17">
                    <a:extLst>
                      <a:ext uri="{FF2B5EF4-FFF2-40B4-BE49-F238E27FC236}">
                        <a16:creationId xmlns:a16="http://schemas.microsoft.com/office/drawing/2014/main" id="{F88CE7D1-6D05-15EC-0E8D-E6308EFF9A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6" name="Group 18">
                  <a:extLst>
                    <a:ext uri="{FF2B5EF4-FFF2-40B4-BE49-F238E27FC236}">
                      <a16:creationId xmlns:a16="http://schemas.microsoft.com/office/drawing/2014/main" id="{888BF1B2-5592-2046-E253-C83329842E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" name="AutoShape 19">
                    <a:extLst>
                      <a:ext uri="{FF2B5EF4-FFF2-40B4-BE49-F238E27FC236}">
                        <a16:creationId xmlns:a16="http://schemas.microsoft.com/office/drawing/2014/main" id="{1EA5B6F7-C257-34CD-A7FE-6B2DEAFAAC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8" name="AutoShape 20">
                    <a:extLst>
                      <a:ext uri="{FF2B5EF4-FFF2-40B4-BE49-F238E27FC236}">
                        <a16:creationId xmlns:a16="http://schemas.microsoft.com/office/drawing/2014/main" id="{8B98746B-8AD0-B12A-C3A4-6D3553DC9B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9" name="AutoShape 21">
                    <a:extLst>
                      <a:ext uri="{FF2B5EF4-FFF2-40B4-BE49-F238E27FC236}">
                        <a16:creationId xmlns:a16="http://schemas.microsoft.com/office/drawing/2014/main" id="{9E8EC1BF-A281-42A8-FA86-AFBD18F685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" name="AutoShape 22">
                    <a:extLst>
                      <a:ext uri="{FF2B5EF4-FFF2-40B4-BE49-F238E27FC236}">
                        <a16:creationId xmlns:a16="http://schemas.microsoft.com/office/drawing/2014/main" id="{99BEA37F-DCF8-5F1E-EA8C-426B2D1486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3" name="Arc 23">
                <a:extLst>
                  <a:ext uri="{FF2B5EF4-FFF2-40B4-BE49-F238E27FC236}">
                    <a16:creationId xmlns:a16="http://schemas.microsoft.com/office/drawing/2014/main" id="{5DFD0269-F41B-C2EB-A56B-DE1ADAF925AA}"/>
                  </a:ext>
                </a:extLst>
              </p:cNvPr>
              <p:cNvSpPr>
                <a:spLocks/>
              </p:cNvSpPr>
              <p:nvPr/>
            </p:nvSpPr>
            <p:spPr bwMode="gray">
              <a:xfrm rot="3847716">
                <a:off x="1953" y="1110"/>
                <a:ext cx="196" cy="193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24" name="Picture 24" descr="light_shadow1">
                <a:extLst>
                  <a:ext uri="{FF2B5EF4-FFF2-40B4-BE49-F238E27FC236}">
                    <a16:creationId xmlns:a16="http://schemas.microsoft.com/office/drawing/2014/main" id="{CC5DDDC2-BEF4-70C4-39EF-F8549FB54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5868A02-BD27-9D7D-8D92-0DB858536C6B}"/>
              </a:ext>
            </a:extLst>
          </p:cNvPr>
          <p:cNvGrpSpPr/>
          <p:nvPr/>
        </p:nvGrpSpPr>
        <p:grpSpPr>
          <a:xfrm>
            <a:off x="1412992" y="3162287"/>
            <a:ext cx="6851777" cy="598418"/>
            <a:chOff x="1899279" y="3006254"/>
            <a:chExt cx="8376159" cy="469602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F1A12F93-DFF8-005D-BB07-3F3B08E40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110" y="3006254"/>
              <a:ext cx="7823328" cy="4588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 sz="2400"/>
              </a:pPr>
              <a:r>
                <a:rPr lang="fr-F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Cibles : Température &amp; Précipitations</a:t>
              </a:r>
            </a:p>
          </p:txBody>
        </p:sp>
        <p:sp>
          <p:nvSpPr>
            <p:cNvPr id="37" name="Line 3">
              <a:extLst>
                <a:ext uri="{FF2B5EF4-FFF2-40B4-BE49-F238E27FC236}">
                  <a16:creationId xmlns:a16="http://schemas.microsoft.com/office/drawing/2014/main" id="{03745B58-2ABD-8096-E97C-F0A1105244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3568" y="3448351"/>
              <a:ext cx="7930165" cy="22972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55310243-E811-1E33-A989-968F67BACC3B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32390" y="2991847"/>
              <a:ext cx="450898" cy="517120"/>
              <a:chOff x="1943" y="1124"/>
              <a:chExt cx="201" cy="191"/>
            </a:xfrm>
          </p:grpSpPr>
          <p:pic>
            <p:nvPicPr>
              <p:cNvPr id="39" name="Picture 10" descr="circuler_1">
                <a:extLst>
                  <a:ext uri="{FF2B5EF4-FFF2-40B4-BE49-F238E27FC236}">
                    <a16:creationId xmlns:a16="http://schemas.microsoft.com/office/drawing/2014/main" id="{8BE035E8-3BE6-284A-D4AD-10D3B51A3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43" y="1124"/>
                <a:ext cx="192" cy="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Oval 11">
                <a:extLst>
                  <a:ext uri="{FF2B5EF4-FFF2-40B4-BE49-F238E27FC236}">
                    <a16:creationId xmlns:a16="http://schemas.microsoft.com/office/drawing/2014/main" id="{1A47583C-F0EF-03F3-3942-7D627E55BC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dirty="0"/>
              </a:p>
            </p:txBody>
          </p:sp>
          <p:grpSp>
            <p:nvGrpSpPr>
              <p:cNvPr id="41" name="Group 12">
                <a:extLst>
                  <a:ext uri="{FF2B5EF4-FFF2-40B4-BE49-F238E27FC236}">
                    <a16:creationId xmlns:a16="http://schemas.microsoft.com/office/drawing/2014/main" id="{85ED9E47-AB4F-22CD-D2E3-27AD958919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44" name="Group 13">
                  <a:extLst>
                    <a:ext uri="{FF2B5EF4-FFF2-40B4-BE49-F238E27FC236}">
                      <a16:creationId xmlns:a16="http://schemas.microsoft.com/office/drawing/2014/main" id="{1F17672E-FC17-A54C-9903-2B91001448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0" name="AutoShape 14">
                    <a:extLst>
                      <a:ext uri="{FF2B5EF4-FFF2-40B4-BE49-F238E27FC236}">
                        <a16:creationId xmlns:a16="http://schemas.microsoft.com/office/drawing/2014/main" id="{AD007D51-F2F5-D005-679C-868CE5107B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1" name="AutoShape 15">
                    <a:extLst>
                      <a:ext uri="{FF2B5EF4-FFF2-40B4-BE49-F238E27FC236}">
                        <a16:creationId xmlns:a16="http://schemas.microsoft.com/office/drawing/2014/main" id="{C3DEFFAC-2C1F-5B2C-6E37-ADE6DC11B6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2" name="AutoShape 16">
                    <a:extLst>
                      <a:ext uri="{FF2B5EF4-FFF2-40B4-BE49-F238E27FC236}">
                        <a16:creationId xmlns:a16="http://schemas.microsoft.com/office/drawing/2014/main" id="{D361A0FD-93C2-E0F4-96E9-476851B8FA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3" name="AutoShape 17">
                    <a:extLst>
                      <a:ext uri="{FF2B5EF4-FFF2-40B4-BE49-F238E27FC236}">
                        <a16:creationId xmlns:a16="http://schemas.microsoft.com/office/drawing/2014/main" id="{6CBAF596-8622-7386-B7D2-C994E1FD89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45" name="Group 18">
                  <a:extLst>
                    <a:ext uri="{FF2B5EF4-FFF2-40B4-BE49-F238E27FC236}">
                      <a16:creationId xmlns:a16="http://schemas.microsoft.com/office/drawing/2014/main" id="{4E32931D-3B21-7565-D0E8-2FB60BAD56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6" name="AutoShape 19">
                    <a:extLst>
                      <a:ext uri="{FF2B5EF4-FFF2-40B4-BE49-F238E27FC236}">
                        <a16:creationId xmlns:a16="http://schemas.microsoft.com/office/drawing/2014/main" id="{49B67622-259A-6D12-0D21-CF80A0739A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AutoShape 20">
                    <a:extLst>
                      <a:ext uri="{FF2B5EF4-FFF2-40B4-BE49-F238E27FC236}">
                        <a16:creationId xmlns:a16="http://schemas.microsoft.com/office/drawing/2014/main" id="{E9AA17A6-4B82-582C-1687-C70FB52967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AutoShape 21">
                    <a:extLst>
                      <a:ext uri="{FF2B5EF4-FFF2-40B4-BE49-F238E27FC236}">
                        <a16:creationId xmlns:a16="http://schemas.microsoft.com/office/drawing/2014/main" id="{859382B4-A01F-F2C6-956F-3DF7BD6F9E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9" name="AutoShape 22">
                    <a:extLst>
                      <a:ext uri="{FF2B5EF4-FFF2-40B4-BE49-F238E27FC236}">
                        <a16:creationId xmlns:a16="http://schemas.microsoft.com/office/drawing/2014/main" id="{8D7D53B8-7484-4AB5-16DF-B13242FA09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42" name="Arc 23">
                <a:extLst>
                  <a:ext uri="{FF2B5EF4-FFF2-40B4-BE49-F238E27FC236}">
                    <a16:creationId xmlns:a16="http://schemas.microsoft.com/office/drawing/2014/main" id="{D4162C14-8A9B-212D-71D1-885104881990}"/>
                  </a:ext>
                </a:extLst>
              </p:cNvPr>
              <p:cNvSpPr>
                <a:spLocks/>
              </p:cNvSpPr>
              <p:nvPr/>
            </p:nvSpPr>
            <p:spPr bwMode="gray">
              <a:xfrm rot="3847716">
                <a:off x="1944" y="1138"/>
                <a:ext cx="181" cy="173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43" name="Picture 24" descr="light_shadow1">
                <a:extLst>
                  <a:ext uri="{FF2B5EF4-FFF2-40B4-BE49-F238E27FC236}">
                    <a16:creationId xmlns:a16="http://schemas.microsoft.com/office/drawing/2014/main" id="{98A0DDEB-E385-4E47-9B37-40344DAC57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87B79283-1F91-0E0B-26F5-D09E08C2CF6A}"/>
              </a:ext>
            </a:extLst>
          </p:cNvPr>
          <p:cNvGrpSpPr/>
          <p:nvPr/>
        </p:nvGrpSpPr>
        <p:grpSpPr>
          <a:xfrm>
            <a:off x="1270517" y="4071663"/>
            <a:ext cx="9667114" cy="716942"/>
            <a:chOff x="1920036" y="3006254"/>
            <a:chExt cx="8803178" cy="584775"/>
          </a:xfrm>
        </p:grpSpPr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7D71880F-0DC9-D224-78ED-BF84E6A19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110" y="3006254"/>
              <a:ext cx="8271104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F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 croisée avec différents </a:t>
              </a:r>
              <a:r>
                <a:rPr lang="fr-FR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time_steps</a:t>
              </a:r>
              <a:endParaRPr lang="fr-FR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Line 3">
              <a:extLst>
                <a:ext uri="{FF2B5EF4-FFF2-40B4-BE49-F238E27FC236}">
                  <a16:creationId xmlns:a16="http://schemas.microsoft.com/office/drawing/2014/main" id="{CC1F91E5-405C-7BCC-68AC-85F53DE6C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569" y="3471323"/>
              <a:ext cx="7146943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46F9B213-1D9A-F4D0-ADCC-3939C2FD9879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56551" y="2976020"/>
              <a:ext cx="457628" cy="530657"/>
              <a:chOff x="1944" y="1111"/>
              <a:chExt cx="204" cy="196"/>
            </a:xfrm>
          </p:grpSpPr>
          <p:pic>
            <p:nvPicPr>
              <p:cNvPr id="58" name="Picture 10" descr="circuler_1">
                <a:extLst>
                  <a:ext uri="{FF2B5EF4-FFF2-40B4-BE49-F238E27FC236}">
                    <a16:creationId xmlns:a16="http://schemas.microsoft.com/office/drawing/2014/main" id="{73C92230-2314-69C8-91A4-123282A8D5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3E8EBE00-3120-7B54-4008-06C923B2FCC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60" name="Group 12">
                <a:extLst>
                  <a:ext uri="{FF2B5EF4-FFF2-40B4-BE49-F238E27FC236}">
                    <a16:creationId xmlns:a16="http://schemas.microsoft.com/office/drawing/2014/main" id="{4E73D513-B693-7A55-5B6C-477E12592E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63" name="Group 13">
                  <a:extLst>
                    <a:ext uri="{FF2B5EF4-FFF2-40B4-BE49-F238E27FC236}">
                      <a16:creationId xmlns:a16="http://schemas.microsoft.com/office/drawing/2014/main" id="{0CB3C832-F78D-59A4-5FF9-8454198582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9" name="AutoShape 14">
                    <a:extLst>
                      <a:ext uri="{FF2B5EF4-FFF2-40B4-BE49-F238E27FC236}">
                        <a16:creationId xmlns:a16="http://schemas.microsoft.com/office/drawing/2014/main" id="{27493B7D-B962-23BA-75A7-0C9B916C72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0" name="AutoShape 15">
                    <a:extLst>
                      <a:ext uri="{FF2B5EF4-FFF2-40B4-BE49-F238E27FC236}">
                        <a16:creationId xmlns:a16="http://schemas.microsoft.com/office/drawing/2014/main" id="{14C6FC51-AB5F-D8A9-F5E5-285E56D8A4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1" name="AutoShape 16">
                    <a:extLst>
                      <a:ext uri="{FF2B5EF4-FFF2-40B4-BE49-F238E27FC236}">
                        <a16:creationId xmlns:a16="http://schemas.microsoft.com/office/drawing/2014/main" id="{A8624F71-C3C7-4FF2-16FC-CB46C6A4D3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2" name="AutoShape 17">
                    <a:extLst>
                      <a:ext uri="{FF2B5EF4-FFF2-40B4-BE49-F238E27FC236}">
                        <a16:creationId xmlns:a16="http://schemas.microsoft.com/office/drawing/2014/main" id="{39AD25E2-4CA3-8459-A8F7-FCA3101870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64" name="Group 18">
                  <a:extLst>
                    <a:ext uri="{FF2B5EF4-FFF2-40B4-BE49-F238E27FC236}">
                      <a16:creationId xmlns:a16="http://schemas.microsoft.com/office/drawing/2014/main" id="{806A84A4-1450-3536-D35A-66021B1C6A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5" name="AutoShape 19">
                    <a:extLst>
                      <a:ext uri="{FF2B5EF4-FFF2-40B4-BE49-F238E27FC236}">
                        <a16:creationId xmlns:a16="http://schemas.microsoft.com/office/drawing/2014/main" id="{523C0E3C-3C48-9C77-07AC-E824E646FF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6" name="AutoShape 20">
                    <a:extLst>
                      <a:ext uri="{FF2B5EF4-FFF2-40B4-BE49-F238E27FC236}">
                        <a16:creationId xmlns:a16="http://schemas.microsoft.com/office/drawing/2014/main" id="{042A0A93-8D07-EDB1-1840-B23B18DC14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7" name="AutoShape 21">
                    <a:extLst>
                      <a:ext uri="{FF2B5EF4-FFF2-40B4-BE49-F238E27FC236}">
                        <a16:creationId xmlns:a16="http://schemas.microsoft.com/office/drawing/2014/main" id="{7AA32740-8071-2540-A121-3A8B7D3885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8" name="AutoShape 22">
                    <a:extLst>
                      <a:ext uri="{FF2B5EF4-FFF2-40B4-BE49-F238E27FC236}">
                        <a16:creationId xmlns:a16="http://schemas.microsoft.com/office/drawing/2014/main" id="{304E259F-2349-C652-0625-88EF7FD4CA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61" name="Arc 23">
                <a:extLst>
                  <a:ext uri="{FF2B5EF4-FFF2-40B4-BE49-F238E27FC236}">
                    <a16:creationId xmlns:a16="http://schemas.microsoft.com/office/drawing/2014/main" id="{DE0EF80F-98CC-967C-68C3-F750C56A2DEB}"/>
                  </a:ext>
                </a:extLst>
              </p:cNvPr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62" name="Picture 24" descr="light_shadow1">
                <a:extLst>
                  <a:ext uri="{FF2B5EF4-FFF2-40B4-BE49-F238E27FC236}">
                    <a16:creationId xmlns:a16="http://schemas.microsoft.com/office/drawing/2014/main" id="{F73DC391-9EEA-D0FE-FE3D-4365792D82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BDBD936C-795E-D6DC-3899-BBA014A1A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84" name="Espace réservé du pied de page 5">
            <a:extLst>
              <a:ext uri="{FF2B5EF4-FFF2-40B4-BE49-F238E27FC236}">
                <a16:creationId xmlns:a16="http://schemas.microsoft.com/office/drawing/2014/main" id="{99404280-6119-D4A4-B09C-56211691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D45023CB-6D55-9C87-4ABD-C395A80FD107}"/>
              </a:ext>
            </a:extLst>
          </p:cNvPr>
          <p:cNvSpPr txBox="1"/>
          <p:nvPr/>
        </p:nvSpPr>
        <p:spPr>
          <a:xfrm>
            <a:off x="2422621" y="447270"/>
            <a:ext cx="68580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M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3-Modélisation avec LSTM</a:t>
            </a:r>
            <a:br>
              <a:rPr lang="fr-CM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CM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b-Modélisation</a:t>
            </a:r>
            <a:endParaRPr lang="fr-CM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291006C-5601-F7A6-9475-8B5C0E877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7354BBF2-1D06-73EC-34CA-C2FB5C922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F6E49-194E-1843-400A-3A296D91F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8F0EB4B-2D52-E59C-15D2-933B576C8C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83812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29C4E737-3B61-6DFD-3137-2E87B1DD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14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4AE2841D-4263-EFAD-28C5-77F6EC3896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6444" y="2100618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FD77C2E5-CC7A-B45D-198F-6D4FDCD648A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2F7883F3-DC06-42A1-C0F3-70633E705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271880D4-D86E-2EDC-7136-EDB1DC9E14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7D31CE93-10E8-2901-E685-AB6AA70B8B3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CACDAF14-C008-13F5-CFB5-D446D41809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F96883DB-13FE-E46B-BF4A-BC13AC56A0C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CECD4314-9DA7-367C-28C5-B753F02EEF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6A101002-3093-4DFE-DDDD-320B79140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pic>
        <p:nvPicPr>
          <p:cNvPr id="78" name="Image 77">
            <a:extLst>
              <a:ext uri="{FF2B5EF4-FFF2-40B4-BE49-F238E27FC236}">
                <a16:creationId xmlns:a16="http://schemas.microsoft.com/office/drawing/2014/main" id="{656CFE22-5A2B-9F82-1E97-EF932B87E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77" y="1774266"/>
            <a:ext cx="7686068" cy="44355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164071F-F34E-D618-73B5-A720AAC50239}"/>
              </a:ext>
            </a:extLst>
          </p:cNvPr>
          <p:cNvSpPr>
            <a:spLocks noGrp="1"/>
          </p:cNvSpPr>
          <p:nvPr/>
        </p:nvSpPr>
        <p:spPr>
          <a:xfrm>
            <a:off x="1097280" y="895474"/>
            <a:ext cx="880317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sz="4800" dirty="0"/>
              <a:t>4-</a:t>
            </a:r>
            <a:r>
              <a:rPr sz="4800" dirty="0" err="1"/>
              <a:t>Résultats</a:t>
            </a:r>
            <a:r>
              <a:rPr sz="4800" dirty="0"/>
              <a:t> de la </a:t>
            </a:r>
            <a:r>
              <a:rPr sz="4800" dirty="0" err="1"/>
              <a:t>prédiction</a:t>
            </a:r>
            <a:endParaRPr sz="4800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A4098D4A-F111-5BCE-4B48-6804E8BF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398656-9401-3872-BEAB-7B93708DE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CA9E59-2D9D-6234-F4D3-7033936FE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2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C81CA-6728-EE4B-A1EA-293298E8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EF5E3B36-5E48-6DA4-C2AC-80DF3445E46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B4198CAB-73AE-E473-8558-12DDFCBA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15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0099A034-2717-FF2F-9D62-3BC669CD444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617141CB-2FF0-0F35-14C5-93A5830FF9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1D881542-BD5B-3536-AAB6-D88C7C6154C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EA08492C-E7EA-A2E8-EA4F-81DEBD19A86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D6323AEE-417E-5F0E-FFDF-C01B3B8A8A0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CAB301DA-173A-A0C3-F1A2-B32EC5491F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20945145-09AE-6B8F-25E8-007AEBB6206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20EA874E-7586-B6C9-2852-83B270374B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37EE112E-26A8-CAF4-0A32-2CAA25A4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AF62CE97-9E18-B4EE-42D1-DFAECC06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57" y="1826952"/>
            <a:ext cx="8079068" cy="43586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C447C2-C1ED-2AA4-5CFC-4697AB10C294}"/>
              </a:ext>
            </a:extLst>
          </p:cNvPr>
          <p:cNvSpPr>
            <a:spLocks noGrp="1"/>
          </p:cNvSpPr>
          <p:nvPr/>
        </p:nvSpPr>
        <p:spPr>
          <a:xfrm>
            <a:off x="1730958" y="7427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sz="4800" dirty="0"/>
              <a:t>4-</a:t>
            </a:r>
            <a:r>
              <a:rPr sz="4800" dirty="0" err="1"/>
              <a:t>Résultats</a:t>
            </a:r>
            <a:r>
              <a:rPr sz="4800" dirty="0"/>
              <a:t> de la </a:t>
            </a:r>
            <a:r>
              <a:rPr sz="4800" dirty="0" err="1"/>
              <a:t>prédiction</a:t>
            </a:r>
            <a:endParaRPr sz="4800" dirty="0"/>
          </a:p>
        </p:txBody>
      </p:sp>
      <p:sp>
        <p:nvSpPr>
          <p:cNvPr id="73" name="Espace réservé du pied de page 5">
            <a:extLst>
              <a:ext uri="{FF2B5EF4-FFF2-40B4-BE49-F238E27FC236}">
                <a16:creationId xmlns:a16="http://schemas.microsoft.com/office/drawing/2014/main" id="{A8CA8313-4219-ACE9-20A0-F0E7AB96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CA23F3-E7D8-539E-87B1-839E320C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2974DF-B0F6-75A0-56A2-A7913E087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26C7D-AFD2-054B-7D25-A70235BDB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01415140-B513-6AE7-7768-4B7301842D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F252E5AA-A9BF-736B-A329-004651C0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16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F10B89BF-E78C-D928-C928-4BBDE8136C0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A17F8F55-4A98-C8D2-4DC4-72753025E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F21C4C43-965F-FD8B-03F7-FB2619AF60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E8B23C32-C7F3-3FF8-CC0D-5140638856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1142B476-638F-5BA9-9C31-453EC5C60F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088AD9F4-F697-D309-5054-89CD806052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6AC1B9AC-B529-E9E0-4964-4C8F56DA31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0299242C-0DE3-1DA8-4604-8D6717A8618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CAE6F68A-F2CC-B5FC-F496-13A9526C3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EE49591A-1B7F-656A-B0E2-F4FF1F2D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32" y="1821818"/>
            <a:ext cx="8059210" cy="44310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A36FC0D-B6AF-C562-8767-F9F35E95D1C3}"/>
              </a:ext>
            </a:extLst>
          </p:cNvPr>
          <p:cNvSpPr>
            <a:spLocks noGrp="1"/>
          </p:cNvSpPr>
          <p:nvPr/>
        </p:nvSpPr>
        <p:spPr>
          <a:xfrm>
            <a:off x="1670858" y="9128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sz="4800" dirty="0"/>
              <a:t>4-</a:t>
            </a:r>
            <a:r>
              <a:rPr sz="4800" dirty="0" err="1"/>
              <a:t>Résultats</a:t>
            </a:r>
            <a:r>
              <a:rPr sz="4800" dirty="0"/>
              <a:t> de la </a:t>
            </a:r>
            <a:r>
              <a:rPr sz="4800" dirty="0" err="1"/>
              <a:t>prédiction</a:t>
            </a:r>
            <a:endParaRPr sz="4800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057B64A2-50D7-7B1A-B875-006FBE01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995DCB-A486-C344-403A-234E0D243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5C51F12-A76E-DE88-1466-E97C2EB6E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1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DD67C-E0C3-9E4C-1C40-F247832DB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CB1BB4A3-C040-C47E-B939-C447F413E4D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7A32E7E6-662C-ABAE-E0B4-6A81F0C2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17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F09E09CB-EEEF-A1FF-247C-BD491C3D54B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08306B8E-779C-FE07-7171-707FAEFE2C2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DF51A3E8-5223-17DE-D8D4-E28365C7E7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7B809448-554F-5A90-2BBC-459E734E712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9A53DAA8-0C6F-80E7-5378-10187A65CD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048D4054-EE95-3718-A04F-F9D88C5292A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1149E4C4-AB2F-5D05-52BB-343C3A0E4F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9B6668B2-FA13-6F8E-877F-25C433609FD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3E566CF7-2A8B-02C2-1E8C-CFE6C4BD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39D581-B426-9B0E-1D24-A458F202A0E0}"/>
              </a:ext>
            </a:extLst>
          </p:cNvPr>
          <p:cNvSpPr>
            <a:spLocks noGrp="1"/>
          </p:cNvSpPr>
          <p:nvPr/>
        </p:nvSpPr>
        <p:spPr>
          <a:xfrm>
            <a:off x="2164976" y="961571"/>
            <a:ext cx="76089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sz="4800" dirty="0"/>
              <a:t>5-Validation du modèle LSTM</a:t>
            </a:r>
            <a:endParaRPr sz="4800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0B046BC4-8A87-AF6B-D47C-D3C5EFBFF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96E26A0-3F11-5E58-26B1-DD2812438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57" y="1801792"/>
            <a:ext cx="8229600" cy="44237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EE35EAA-60BB-0E9F-2113-3C5427F9F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45598D5-2E3C-DF42-D686-D50A4D4BB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99560-2C3D-2764-1BF2-B131FDAE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11254884-0203-3046-88F2-9B814C66B0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6F5D1275-5188-9BAD-03FC-59DA0D17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18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6781EB02-13C4-36D8-9E8C-AFFA584B5CE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72A8FE2B-F0B9-456A-5766-05B296409C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03D060F0-FC77-63E3-F683-4DE13D5E1C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92271ED8-7898-8C7B-46B6-454B201C388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7C814AB8-B936-5785-9C85-0F0BB0A042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85E79081-D35E-4989-52FA-5F2A103CF3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B785A69E-940F-366A-7C88-02F57F2007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D21ECA8D-8C56-05E2-2547-0D2C3725B7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5BC3AC3B-61DA-D0CC-B20E-D0053692A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EA7168-61BA-9606-F35B-FB53EE05C687}"/>
              </a:ext>
            </a:extLst>
          </p:cNvPr>
          <p:cNvSpPr>
            <a:spLocks noGrp="1"/>
          </p:cNvSpPr>
          <p:nvPr/>
        </p:nvSpPr>
        <p:spPr>
          <a:xfrm>
            <a:off x="2206547" y="95148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sz="4800" dirty="0"/>
              <a:t>5-Visualisation Web interactive</a:t>
            </a:r>
            <a:endParaRPr sz="4800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E5551140-98E6-36AC-703A-965B418A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5C3F4B3-4422-0F2B-1B44-EDC63D46176E}"/>
              </a:ext>
            </a:extLst>
          </p:cNvPr>
          <p:cNvSpPr txBox="1"/>
          <p:nvPr/>
        </p:nvSpPr>
        <p:spPr>
          <a:xfrm>
            <a:off x="1165968" y="602914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M" dirty="0"/>
              <a:t>https://meteo-pad-frontend.onrender.com/alerts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3881F2-ED60-76E3-D507-AC13EB1D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4" y="33090"/>
            <a:ext cx="12159112" cy="58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F7A9-E617-62FD-D4BD-7F5FD1576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D4165222-944A-BB3D-1292-3BBFAD4515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15066E2B-F512-45AF-43F6-43446E04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19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48D5E6F1-431B-9685-ECCE-B4761FA5463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EA421D7A-0DE6-6810-A36C-3A9C33CE8C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6800F388-6FA8-B46C-C8EB-15B51019A3F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E00BEB0E-C0AF-895A-FD12-B59BA46948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FCB9C694-6BD2-B5D2-7369-2431987278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6A8AEA3F-0BF8-A83C-6EAE-AA512216C6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1A3C3F2F-EB20-6DC8-718F-6D64BD002F4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2C541367-0080-CBB9-B184-1989AC01128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C59BE840-F6FA-7ADB-EA70-BE7C0152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59E44A-D491-0558-7397-B6968A8CD4C6}"/>
              </a:ext>
            </a:extLst>
          </p:cNvPr>
          <p:cNvSpPr>
            <a:spLocks noGrp="1"/>
          </p:cNvSpPr>
          <p:nvPr/>
        </p:nvSpPr>
        <p:spPr>
          <a:xfrm>
            <a:off x="2206547" y="95148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endParaRPr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9DE3D8F1-7196-537E-5B85-DCFD81EE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40458FA-B0E1-BFFF-DCBD-A6004A277A2A}"/>
              </a:ext>
            </a:extLst>
          </p:cNvPr>
          <p:cNvSpPr txBox="1"/>
          <p:nvPr/>
        </p:nvSpPr>
        <p:spPr>
          <a:xfrm>
            <a:off x="1097280" y="600176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M" dirty="0"/>
              <a:t>https://meteo-pad-frontend.onrender.com/alerts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D838052-3D48-8608-19AB-D040153F7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5" y="33090"/>
            <a:ext cx="12159112" cy="594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5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4BAA-0AC0-72EC-1F2B-CB2081DDB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F8548837-125F-677E-9FDB-FFE7116C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44" y="0"/>
            <a:ext cx="12192000" cy="6426694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68A1E00-0E25-3375-B5AE-3E6A5E1C4DF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43" name="Espace réservé de la date 6">
            <a:extLst>
              <a:ext uri="{FF2B5EF4-FFF2-40B4-BE49-F238E27FC236}">
                <a16:creationId xmlns:a16="http://schemas.microsoft.com/office/drawing/2014/main" id="{0934C062-F321-CD08-F4D2-D51317FD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462357F4-74F3-4DDA-A6D0-2AA97D763DB6}" type="datetime1">
              <a:rPr lang="fr-FR" sz="1400" b="0" strike="noStrike" spc="-1" smtClean="0">
                <a:latin typeface="Times New Roman"/>
              </a:rPr>
              <a:t>04/07/2025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44" name="Espace réservé du pied de page 5">
            <a:extLst>
              <a:ext uri="{FF2B5EF4-FFF2-40B4-BE49-F238E27FC236}">
                <a16:creationId xmlns:a16="http://schemas.microsoft.com/office/drawing/2014/main" id="{B7CCC0C3-D04E-5704-B65D-EC7937A0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  <a:p>
            <a:pPr algn="ctr">
              <a:lnSpc>
                <a:spcPct val="100000"/>
              </a:lnSpc>
              <a:buNone/>
            </a:pPr>
            <a:endParaRPr lang="fr-FR" sz="1400" b="0" strike="noStrike" spc="-1" dirty="0">
              <a:latin typeface="Times New Roman"/>
            </a:endParaRPr>
          </a:p>
        </p:txBody>
      </p:sp>
      <p:sp>
        <p:nvSpPr>
          <p:cNvPr id="45" name="Espace réservé du numéro de diapositive 4">
            <a:extLst>
              <a:ext uri="{FF2B5EF4-FFF2-40B4-BE49-F238E27FC236}">
                <a16:creationId xmlns:a16="http://schemas.microsoft.com/office/drawing/2014/main" id="{AB220EAA-60EA-DF41-9888-0444E2AE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chemeClr val="bg1"/>
                </a:solidFill>
                <a:latin typeface="Garamond"/>
              </a:rPr>
              <a:t>2</a:t>
            </a:fld>
            <a:endParaRPr lang="fr-FR" sz="1000" b="0" strike="noStrike" spc="-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48" name="Titre 1">
            <a:extLst>
              <a:ext uri="{FF2B5EF4-FFF2-40B4-BE49-F238E27FC236}">
                <a16:creationId xmlns:a16="http://schemas.microsoft.com/office/drawing/2014/main" id="{C2511E32-90C9-DC94-2EFB-315D5A7E3179}"/>
              </a:ext>
            </a:extLst>
          </p:cNvPr>
          <p:cNvSpPr txBox="1">
            <a:spLocks/>
          </p:cNvSpPr>
          <p:nvPr/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M"/>
              <a:t>Résumé</a:t>
            </a:r>
            <a:endParaRPr lang="fr-CM" dirty="0"/>
          </a:p>
        </p:txBody>
      </p:sp>
      <p:sp>
        <p:nvSpPr>
          <p:cNvPr id="49" name="Espace réservé de la date 6">
            <a:extLst>
              <a:ext uri="{FF2B5EF4-FFF2-40B4-BE49-F238E27FC236}">
                <a16:creationId xmlns:a16="http://schemas.microsoft.com/office/drawing/2014/main" id="{4CDB573C-164A-7111-0B62-43B3968BE0C8}"/>
              </a:ext>
            </a:extLst>
          </p:cNvPr>
          <p:cNvSpPr txBox="1">
            <a:spLocks/>
          </p:cNvSpPr>
          <p:nvPr/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2357F4-74F3-4DDA-A6D0-2AA97D763DB6}" type="datetime1">
              <a:rPr lang="fr-FR" sz="1400" spc="-1" smtClean="0">
                <a:latin typeface="Times New Roman"/>
              </a:rPr>
              <a:pPr/>
              <a:t>04/07/2025</a:t>
            </a:fld>
            <a:endParaRPr lang="fr-FR" sz="1400" spc="-1" dirty="0">
              <a:latin typeface="Times New Roman"/>
            </a:endParaRPr>
          </a:p>
        </p:txBody>
      </p:sp>
      <p:sp>
        <p:nvSpPr>
          <p:cNvPr id="51" name="Espace réservé du numéro de diapositive 4">
            <a:extLst>
              <a:ext uri="{FF2B5EF4-FFF2-40B4-BE49-F238E27FC236}">
                <a16:creationId xmlns:a16="http://schemas.microsoft.com/office/drawing/2014/main" id="{D2D07396-8160-1BD3-E6A3-A022E6482888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0B803-B423-4C07-966F-43DB41F798E4}" type="slidenum">
              <a:rPr lang="en-US" sz="1000" spc="-1" smtClean="0">
                <a:solidFill>
                  <a:schemeClr val="bg1"/>
                </a:solidFill>
                <a:latin typeface="Garamond"/>
              </a:rPr>
              <a:pPr/>
              <a:t>2</a:t>
            </a:fld>
            <a:endParaRPr lang="fr-FR" sz="1000" spc="-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52" name="Espace réservé du pied de page 5">
            <a:extLst>
              <a:ext uri="{FF2B5EF4-FFF2-40B4-BE49-F238E27FC236}">
                <a16:creationId xmlns:a16="http://schemas.microsoft.com/office/drawing/2014/main" id="{B19BE5E8-5F56-9C01-6CCC-43DD04FF152B}"/>
              </a:ext>
            </a:extLst>
          </p:cNvPr>
          <p:cNvSpPr txBox="1"/>
          <p:nvPr/>
        </p:nvSpPr>
        <p:spPr>
          <a:xfrm>
            <a:off x="1122334" y="7194554"/>
            <a:ext cx="730757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 pitchFamily="2"/>
                <a:cs typeface="DejaVu Sans" pitchFamily="2"/>
              </a:rPr>
              <a:t>Groupe 2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-1" baseline="0">
              <a:solidFill>
                <a:srgbClr val="000000"/>
              </a:solidFill>
              <a:uFillTx/>
              <a:latin typeface="Times New Roman"/>
              <a:ea typeface="DejaVu Sans" pitchFamily="2"/>
              <a:cs typeface="DejaVu Sans" pitchFamily="2"/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0C6BC0F-6F1A-9DF9-D7E6-2CFEB52D27EA}"/>
              </a:ext>
            </a:extLst>
          </p:cNvPr>
          <p:cNvSpPr txBox="1"/>
          <p:nvPr/>
        </p:nvSpPr>
        <p:spPr>
          <a:xfrm>
            <a:off x="160998" y="128017"/>
            <a:ext cx="8911687" cy="6141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sng" strike="noStrike" kern="1200" cap="none" spc="0" baseline="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uFillTx/>
                <a:latin typeface="Liberation Sans" pitchFamily="18"/>
              </a:rPr>
              <a:t>Plan</a:t>
            </a:r>
          </a:p>
        </p:txBody>
      </p:sp>
      <p:pic>
        <p:nvPicPr>
          <p:cNvPr id="54" name="Image 4">
            <a:extLst>
              <a:ext uri="{FF2B5EF4-FFF2-40B4-BE49-F238E27FC236}">
                <a16:creationId xmlns:a16="http://schemas.microsoft.com/office/drawing/2014/main" id="{703BEBED-4096-988C-F091-E649E5C1F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88" y="1531070"/>
            <a:ext cx="3304906" cy="42400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5" name="Arc 5">
            <a:extLst>
              <a:ext uri="{FF2B5EF4-FFF2-40B4-BE49-F238E27FC236}">
                <a16:creationId xmlns:a16="http://schemas.microsoft.com/office/drawing/2014/main" id="{5B66A31F-9796-3CC4-F394-30802CD9A7C4}"/>
              </a:ext>
            </a:extLst>
          </p:cNvPr>
          <p:cNvSpPr/>
          <p:nvPr/>
        </p:nvSpPr>
        <p:spPr>
          <a:xfrm>
            <a:off x="621371" y="1356777"/>
            <a:ext cx="2862867" cy="6636642"/>
          </a:xfrm>
          <a:custGeom>
            <a:avLst>
              <a:gd name="f12" fmla="val 188"/>
              <a:gd name="f13" fmla="val 304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ss"/>
              <a:gd name="f9" fmla="val 0"/>
              <a:gd name="f10" fmla="*/ 5419351 1 1725033"/>
              <a:gd name="f11" fmla="+- 0 0 1"/>
              <a:gd name="f12" fmla="val 188"/>
              <a:gd name="f13" fmla="val 304"/>
              <a:gd name="f14" fmla="+- 0 0 -278"/>
              <a:gd name="f15" fmla="+- 0 0 -246"/>
              <a:gd name="f16" fmla="+- 0 0 -214"/>
              <a:gd name="f17" fmla="abs f6"/>
              <a:gd name="f18" fmla="abs f7"/>
              <a:gd name="f19" fmla="abs f8"/>
              <a:gd name="f20" fmla="val f9"/>
              <a:gd name="f21" fmla="+- 0 0 f12"/>
              <a:gd name="f22" fmla="+- 0 0 f13"/>
              <a:gd name="f23" fmla="*/ f14 f2 1"/>
              <a:gd name="f24" fmla="*/ f15 f2 1"/>
              <a:gd name="f25" fmla="*/ f16 f2 1"/>
              <a:gd name="f26" fmla="?: f17 f6 1"/>
              <a:gd name="f27" fmla="?: f18 f7 1"/>
              <a:gd name="f28" fmla="?: f19 f8 1"/>
              <a:gd name="f29" fmla="*/ f21 f2 1"/>
              <a:gd name="f30" fmla="*/ f22 f2 1"/>
              <a:gd name="f31" fmla="*/ f23 1 f5"/>
              <a:gd name="f32" fmla="*/ f24 1 f5"/>
              <a:gd name="f33" fmla="*/ f25 1 f5"/>
              <a:gd name="f34" fmla="*/ f26 1 21600"/>
              <a:gd name="f35" fmla="*/ f27 1 21600"/>
              <a:gd name="f36" fmla="*/ 21600 f26 1"/>
              <a:gd name="f37" fmla="*/ 21600 f27 1"/>
              <a:gd name="f38" fmla="*/ f29 1 f5"/>
              <a:gd name="f39" fmla="*/ f30 1 f5"/>
              <a:gd name="f40" fmla="+- f31 0 f3"/>
              <a:gd name="f41" fmla="+- f32 0 f3"/>
              <a:gd name="f42" fmla="+- f33 0 f3"/>
              <a:gd name="f43" fmla="min f35 f34"/>
              <a:gd name="f44" fmla="*/ f36 1 f28"/>
              <a:gd name="f45" fmla="*/ f37 1 f28"/>
              <a:gd name="f46" fmla="+- f38 0 f3"/>
              <a:gd name="f47" fmla="+- f39 0 f3"/>
              <a:gd name="f48" fmla="val f44"/>
              <a:gd name="f49" fmla="val f45"/>
              <a:gd name="f50" fmla="+- 0 0 f46"/>
              <a:gd name="f51" fmla="+- 0 0 f47"/>
              <a:gd name="f52" fmla="+- f49 0 f20"/>
              <a:gd name="f53" fmla="+- f48 0 f20"/>
              <a:gd name="f54" fmla="val f50"/>
              <a:gd name="f55" fmla="val f51"/>
              <a:gd name="f56" fmla="*/ f52 1 2"/>
              <a:gd name="f57" fmla="*/ f53 1 2"/>
              <a:gd name="f58" fmla="+- f55 0 f54"/>
              <a:gd name="f59" fmla="+- f54 f3 0"/>
              <a:gd name="f60" fmla="+- f55 f3 0"/>
              <a:gd name="f61" fmla="+- 21600000 0 f54"/>
              <a:gd name="f62" fmla="+- f3 0 f54"/>
              <a:gd name="f63" fmla="+- 27000000 0 f54"/>
              <a:gd name="f64" fmla="+- f2 0 f54"/>
              <a:gd name="f65" fmla="+- 32400000 0 f54"/>
              <a:gd name="f66" fmla="+- f4 0 f54"/>
              <a:gd name="f67" fmla="+- 37800000 0 f54"/>
              <a:gd name="f68" fmla="+- f20 f56 0"/>
              <a:gd name="f69" fmla="+- f20 f57 0"/>
              <a:gd name="f70" fmla="+- f58 21600000 0"/>
              <a:gd name="f71" fmla="*/ f59 f10 1"/>
              <a:gd name="f72" fmla="*/ f60 f10 1"/>
              <a:gd name="f73" fmla="?: f62 f62 f63"/>
              <a:gd name="f74" fmla="?: f64 f64 f65"/>
              <a:gd name="f75" fmla="?: f66 f66 f67"/>
              <a:gd name="f76" fmla="*/ f57 f43 1"/>
              <a:gd name="f77" fmla="*/ f56 f43 1"/>
              <a:gd name="f78" fmla="?: f58 f58 f70"/>
              <a:gd name="f79" fmla="*/ f71 1 f2"/>
              <a:gd name="f80" fmla="*/ f72 1 f2"/>
              <a:gd name="f81" fmla="*/ f69 f43 1"/>
              <a:gd name="f82" fmla="*/ f68 f43 1"/>
              <a:gd name="f83" fmla="+- 0 0 f79"/>
              <a:gd name="f84" fmla="+- 0 0 f80"/>
              <a:gd name="f85" fmla="+- f78 0 f61"/>
              <a:gd name="f86" fmla="+- f78 0 f73"/>
              <a:gd name="f87" fmla="+- f78 0 f74"/>
              <a:gd name="f88" fmla="+- f78 0 f75"/>
              <a:gd name="f89" fmla="+- 0 0 f83"/>
              <a:gd name="f90" fmla="+- 0 0 f84"/>
              <a:gd name="f91" fmla="*/ f89 f2 1"/>
              <a:gd name="f92" fmla="*/ f90 f2 1"/>
              <a:gd name="f93" fmla="*/ f91 1 f10"/>
              <a:gd name="f94" fmla="*/ f92 1 f10"/>
              <a:gd name="f95" fmla="+- f93 0 f3"/>
              <a:gd name="f96" fmla="+- f94 0 f3"/>
              <a:gd name="f97" fmla="sin 1 f95"/>
              <a:gd name="f98" fmla="cos 1 f95"/>
              <a:gd name="f99" fmla="sin 1 f96"/>
              <a:gd name="f100" fmla="cos 1 f96"/>
              <a:gd name="f101" fmla="+- 0 0 f97"/>
              <a:gd name="f102" fmla="+- 0 0 f98"/>
              <a:gd name="f103" fmla="+- 0 0 f99"/>
              <a:gd name="f104" fmla="+- 0 0 f100"/>
              <a:gd name="f105" fmla="+- 0 0 f101"/>
              <a:gd name="f106" fmla="+- 0 0 f102"/>
              <a:gd name="f107" fmla="+- 0 0 f103"/>
              <a:gd name="f108" fmla="+- 0 0 f104"/>
              <a:gd name="f109" fmla="*/ f105 f57 1"/>
              <a:gd name="f110" fmla="*/ f106 f56 1"/>
              <a:gd name="f111" fmla="*/ f107 f57 1"/>
              <a:gd name="f112" fmla="*/ f108 f56 1"/>
              <a:gd name="f113" fmla="+- 0 0 f110"/>
              <a:gd name="f114" fmla="+- 0 0 f109"/>
              <a:gd name="f115" fmla="+- 0 0 f112"/>
              <a:gd name="f116" fmla="+- 0 0 f111"/>
              <a:gd name="f117" fmla="+- 0 0 f113"/>
              <a:gd name="f118" fmla="+- 0 0 f114"/>
              <a:gd name="f119" fmla="+- 0 0 f115"/>
              <a:gd name="f120" fmla="+- 0 0 f116"/>
              <a:gd name="f121" fmla="at2 f117 f118"/>
              <a:gd name="f122" fmla="at2 f119 f120"/>
              <a:gd name="f123" fmla="+- f121 f3 0"/>
              <a:gd name="f124" fmla="+- f122 f3 0"/>
              <a:gd name="f125" fmla="*/ f123 f10 1"/>
              <a:gd name="f126" fmla="*/ f124 f10 1"/>
              <a:gd name="f127" fmla="*/ f125 1 f2"/>
              <a:gd name="f128" fmla="*/ f126 1 f2"/>
              <a:gd name="f129" fmla="+- 0 0 f127"/>
              <a:gd name="f130" fmla="+- 0 0 f128"/>
              <a:gd name="f131" fmla="val f129"/>
              <a:gd name="f132" fmla="val f130"/>
              <a:gd name="f133" fmla="+- 0 0 f131"/>
              <a:gd name="f134" fmla="+- 0 0 f132"/>
              <a:gd name="f135" fmla="*/ f133 f2 1"/>
              <a:gd name="f136" fmla="*/ f134 f2 1"/>
              <a:gd name="f137" fmla="*/ f135 1 f10"/>
              <a:gd name="f138" fmla="*/ f136 1 f10"/>
              <a:gd name="f139" fmla="+- f137 0 f3"/>
              <a:gd name="f140" fmla="+- f138 0 f3"/>
              <a:gd name="f141" fmla="cos 1 f139"/>
              <a:gd name="f142" fmla="sin 1 f139"/>
              <a:gd name="f143" fmla="cos 1 f140"/>
              <a:gd name="f144" fmla="sin 1 f140"/>
              <a:gd name="f145" fmla="+- 0 0 f141"/>
              <a:gd name="f146" fmla="+- 0 0 f142"/>
              <a:gd name="f147" fmla="+- 0 0 f143"/>
              <a:gd name="f148" fmla="+- 0 0 f144"/>
              <a:gd name="f149" fmla="*/ f11 f145 1"/>
              <a:gd name="f150" fmla="*/ f11 f146 1"/>
              <a:gd name="f151" fmla="*/ f11 f147 1"/>
              <a:gd name="f152" fmla="*/ f11 f148 1"/>
              <a:gd name="f153" fmla="*/ f149 f57 1"/>
              <a:gd name="f154" fmla="*/ f150 f56 1"/>
              <a:gd name="f155" fmla="*/ f151 f57 1"/>
              <a:gd name="f156" fmla="*/ f152 f56 1"/>
              <a:gd name="f157" fmla="+- f69 f153 0"/>
              <a:gd name="f158" fmla="+- f68 f154 0"/>
              <a:gd name="f159" fmla="+- f69 f155 0"/>
              <a:gd name="f160" fmla="+- f68 f156 0"/>
              <a:gd name="f161" fmla="max f157 f159"/>
              <a:gd name="f162" fmla="max f158 f160"/>
              <a:gd name="f163" fmla="min f157 f159"/>
              <a:gd name="f164" fmla="min f158 f160"/>
              <a:gd name="f165" fmla="*/ f157 f43 1"/>
              <a:gd name="f166" fmla="*/ f158 f43 1"/>
              <a:gd name="f167" fmla="*/ f159 f43 1"/>
              <a:gd name="f168" fmla="*/ f160 f43 1"/>
              <a:gd name="f169" fmla="?: f85 f48 f161"/>
              <a:gd name="f170" fmla="?: f86 f49 f162"/>
              <a:gd name="f171" fmla="?: f87 f20 f163"/>
              <a:gd name="f172" fmla="?: f88 f20 f164"/>
              <a:gd name="f173" fmla="*/ f171 f43 1"/>
              <a:gd name="f174" fmla="*/ f172 f43 1"/>
              <a:gd name="f175" fmla="*/ f169 f43 1"/>
              <a:gd name="f176" fmla="*/ f170 f4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165" y="f166"/>
              </a:cxn>
              <a:cxn ang="f41">
                <a:pos x="f81" y="f82"/>
              </a:cxn>
              <a:cxn ang="f42">
                <a:pos x="f167" y="f168"/>
              </a:cxn>
            </a:cxnLst>
            <a:rect l="f173" t="f174" r="f175" b="f176"/>
            <a:pathLst>
              <a:path stroke="0">
                <a:moveTo>
                  <a:pt x="f165" y="f166"/>
                </a:moveTo>
                <a:arcTo wR="f76" hR="f77" stAng="f54" swAng="f78"/>
                <a:lnTo>
                  <a:pt x="f81" y="f82"/>
                </a:lnTo>
                <a:close/>
              </a:path>
              <a:path fill="none">
                <a:moveTo>
                  <a:pt x="f165" y="f166"/>
                </a:moveTo>
                <a:arcTo wR="f76" hR="f77" stAng="f54" swAng="f78"/>
              </a:path>
            </a:pathLst>
          </a:custGeom>
          <a:noFill/>
          <a:ln w="5715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Trebuchet MS"/>
            </a:endParaRPr>
          </a:p>
        </p:txBody>
      </p:sp>
      <p:sp>
        <p:nvSpPr>
          <p:cNvPr id="56" name="Ellipse 6">
            <a:extLst>
              <a:ext uri="{FF2B5EF4-FFF2-40B4-BE49-F238E27FC236}">
                <a16:creationId xmlns:a16="http://schemas.microsoft.com/office/drawing/2014/main" id="{35F852DD-AF2C-5E33-64EE-A878606A81B3}"/>
              </a:ext>
            </a:extLst>
          </p:cNvPr>
          <p:cNvSpPr/>
          <p:nvPr/>
        </p:nvSpPr>
        <p:spPr>
          <a:xfrm>
            <a:off x="1981989" y="987305"/>
            <a:ext cx="627013" cy="66118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0A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7" name="Ellipse 7">
            <a:extLst>
              <a:ext uri="{FF2B5EF4-FFF2-40B4-BE49-F238E27FC236}">
                <a16:creationId xmlns:a16="http://schemas.microsoft.com/office/drawing/2014/main" id="{C0827D69-4D75-9A66-9F66-0EAAE04AE905}"/>
              </a:ext>
            </a:extLst>
          </p:cNvPr>
          <p:cNvSpPr/>
          <p:nvPr/>
        </p:nvSpPr>
        <p:spPr>
          <a:xfrm>
            <a:off x="2478361" y="1595164"/>
            <a:ext cx="627013" cy="66118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472C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8" name="Ellipse 8">
            <a:extLst>
              <a:ext uri="{FF2B5EF4-FFF2-40B4-BE49-F238E27FC236}">
                <a16:creationId xmlns:a16="http://schemas.microsoft.com/office/drawing/2014/main" id="{D7065C98-E052-B239-50F2-527F5F9DDE38}"/>
              </a:ext>
            </a:extLst>
          </p:cNvPr>
          <p:cNvSpPr/>
          <p:nvPr/>
        </p:nvSpPr>
        <p:spPr>
          <a:xfrm>
            <a:off x="3035306" y="3095530"/>
            <a:ext cx="627013" cy="66118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472C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9" name="Ellipse 9">
            <a:extLst>
              <a:ext uri="{FF2B5EF4-FFF2-40B4-BE49-F238E27FC236}">
                <a16:creationId xmlns:a16="http://schemas.microsoft.com/office/drawing/2014/main" id="{0C0D602B-7E74-F596-2C15-AD94CF62DFCC}"/>
              </a:ext>
            </a:extLst>
          </p:cNvPr>
          <p:cNvSpPr/>
          <p:nvPr/>
        </p:nvSpPr>
        <p:spPr>
          <a:xfrm>
            <a:off x="2806118" y="2317259"/>
            <a:ext cx="627013" cy="7639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C55A1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0" name="Rectangle à coins arrondis 33">
            <a:extLst>
              <a:ext uri="{FF2B5EF4-FFF2-40B4-BE49-F238E27FC236}">
                <a16:creationId xmlns:a16="http://schemas.microsoft.com/office/drawing/2014/main" id="{39F378CD-4B53-87A4-A326-F20071A5BF28}"/>
              </a:ext>
            </a:extLst>
          </p:cNvPr>
          <p:cNvSpPr/>
          <p:nvPr/>
        </p:nvSpPr>
        <p:spPr>
          <a:xfrm>
            <a:off x="3438555" y="5434385"/>
            <a:ext cx="6376017" cy="715911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EEBF7"/>
              </a:gs>
            </a:gsLst>
            <a:lin ang="27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b="1" dirty="0"/>
              <a:t>Application</a:t>
            </a:r>
            <a:endParaRPr lang="fr-FR" sz="6000" b="1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1" name="Rectangle à coins arrondis 34">
            <a:extLst>
              <a:ext uri="{FF2B5EF4-FFF2-40B4-BE49-F238E27FC236}">
                <a16:creationId xmlns:a16="http://schemas.microsoft.com/office/drawing/2014/main" id="{4D91D310-9FF7-82F5-6FD8-C97336A25BAA}"/>
              </a:ext>
            </a:extLst>
          </p:cNvPr>
          <p:cNvSpPr/>
          <p:nvPr/>
        </p:nvSpPr>
        <p:spPr>
          <a:xfrm>
            <a:off x="2912157" y="1497979"/>
            <a:ext cx="6848552" cy="71581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EEBF7"/>
              </a:gs>
            </a:gsLst>
            <a:lin ang="27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dirty="0"/>
              <a:t>SA  des données du PAD</a:t>
            </a:r>
            <a:endParaRPr lang="fr-FR" sz="4000" b="1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sp>
        <p:nvSpPr>
          <p:cNvPr id="62" name="Rectangle à coins arrondis 38">
            <a:extLst>
              <a:ext uri="{FF2B5EF4-FFF2-40B4-BE49-F238E27FC236}">
                <a16:creationId xmlns:a16="http://schemas.microsoft.com/office/drawing/2014/main" id="{9C689E23-689A-F4B3-2311-DBE828C107DE}"/>
              </a:ext>
            </a:extLst>
          </p:cNvPr>
          <p:cNvSpPr/>
          <p:nvPr/>
        </p:nvSpPr>
        <p:spPr>
          <a:xfrm>
            <a:off x="3496276" y="3170172"/>
            <a:ext cx="6318296" cy="670789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EEBF7"/>
              </a:gs>
            </a:gsLst>
            <a:lin ang="27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fr-CM" sz="4000" dirty="0"/>
              <a:t>Résultats de la prédiction</a:t>
            </a:r>
            <a:endParaRPr lang="fr-FR" sz="4000" b="1" dirty="0"/>
          </a:p>
        </p:txBody>
      </p:sp>
      <p:sp>
        <p:nvSpPr>
          <p:cNvPr id="63" name="Rectangle à coins arrondis 39">
            <a:extLst>
              <a:ext uri="{FF2B5EF4-FFF2-40B4-BE49-F238E27FC236}">
                <a16:creationId xmlns:a16="http://schemas.microsoft.com/office/drawing/2014/main" id="{4F2A9987-BADB-B5C9-B9B2-61FD90B92FB7}"/>
              </a:ext>
            </a:extLst>
          </p:cNvPr>
          <p:cNvSpPr/>
          <p:nvPr/>
        </p:nvSpPr>
        <p:spPr>
          <a:xfrm>
            <a:off x="2420668" y="889742"/>
            <a:ext cx="7202094" cy="547999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EEBF7"/>
              </a:gs>
            </a:gsLst>
            <a:lin ang="27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1" dirty="0"/>
              <a:t>Contexte </a:t>
            </a:r>
            <a:endParaRPr lang="fr-FR" sz="2400" b="1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4" name="Rectangle 14">
            <a:extLst>
              <a:ext uri="{FF2B5EF4-FFF2-40B4-BE49-F238E27FC236}">
                <a16:creationId xmlns:a16="http://schemas.microsoft.com/office/drawing/2014/main" id="{AAE99211-C5B5-FE85-8403-C83F86660C5F}"/>
              </a:ext>
            </a:extLst>
          </p:cNvPr>
          <p:cNvSpPr/>
          <p:nvPr/>
        </p:nvSpPr>
        <p:spPr>
          <a:xfrm>
            <a:off x="1097280" y="65370"/>
            <a:ext cx="8338998" cy="616049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b="1" i="0" u="none" strike="noStrike" kern="1200" cap="none" spc="0" baseline="0">
                <a:solidFill>
                  <a:srgbClr val="FFFFFF"/>
                </a:solidFill>
                <a:uFillTx/>
                <a:latin typeface="Times New Roman" pitchFamily="18"/>
                <a:cs typeface="Times New Roman" pitchFamily="18"/>
              </a:rPr>
              <a:t>Sommaire</a:t>
            </a:r>
            <a:endParaRPr lang="fr-CM" sz="6000" b="1" i="0" u="none" strike="noStrike" kern="1200" cap="none" spc="0" baseline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5" name="Ellipse 15">
            <a:extLst>
              <a:ext uri="{FF2B5EF4-FFF2-40B4-BE49-F238E27FC236}">
                <a16:creationId xmlns:a16="http://schemas.microsoft.com/office/drawing/2014/main" id="{BC43F237-A936-CACB-E927-CCAAE8B2BD52}"/>
              </a:ext>
            </a:extLst>
          </p:cNvPr>
          <p:cNvSpPr/>
          <p:nvPr/>
        </p:nvSpPr>
        <p:spPr>
          <a:xfrm>
            <a:off x="3134692" y="5429654"/>
            <a:ext cx="483086" cy="77766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Calibri"/>
              </a:rPr>
              <a:t>7</a:t>
            </a:r>
            <a:endParaRPr lang="fr-CM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tangle à coins arrondis 34">
            <a:extLst>
              <a:ext uri="{FF2B5EF4-FFF2-40B4-BE49-F238E27FC236}">
                <a16:creationId xmlns:a16="http://schemas.microsoft.com/office/drawing/2014/main" id="{610B2A04-EE6F-6EB6-6E46-9E3D0099381A}"/>
              </a:ext>
            </a:extLst>
          </p:cNvPr>
          <p:cNvSpPr/>
          <p:nvPr/>
        </p:nvSpPr>
        <p:spPr>
          <a:xfrm>
            <a:off x="3218182" y="2274485"/>
            <a:ext cx="6596390" cy="806773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EEBF7"/>
              </a:gs>
            </a:gsLst>
            <a:lin ang="27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fr-CM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avec LSTM</a:t>
            </a:r>
            <a:endParaRPr lang="fr-CM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Ellipse 18">
            <a:extLst>
              <a:ext uri="{FF2B5EF4-FFF2-40B4-BE49-F238E27FC236}">
                <a16:creationId xmlns:a16="http://schemas.microsoft.com/office/drawing/2014/main" id="{D42EA7FA-4B48-9676-661B-A75A3A19C0BF}"/>
              </a:ext>
            </a:extLst>
          </p:cNvPr>
          <p:cNvSpPr/>
          <p:nvPr/>
        </p:nvSpPr>
        <p:spPr>
          <a:xfrm>
            <a:off x="3213388" y="3878332"/>
            <a:ext cx="627013" cy="7639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C55A1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8" name="Rectangle à coins arrondis 38">
            <a:extLst>
              <a:ext uri="{FF2B5EF4-FFF2-40B4-BE49-F238E27FC236}">
                <a16:creationId xmlns:a16="http://schemas.microsoft.com/office/drawing/2014/main" id="{9F6567F9-E17B-FDE6-FC40-DF7EEC45C9AB}"/>
              </a:ext>
            </a:extLst>
          </p:cNvPr>
          <p:cNvSpPr/>
          <p:nvPr/>
        </p:nvSpPr>
        <p:spPr>
          <a:xfrm>
            <a:off x="3593043" y="3870975"/>
            <a:ext cx="6221529" cy="661289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EEBF7"/>
              </a:gs>
            </a:gsLst>
            <a:lin ang="27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fr-FR" sz="3600" dirty="0"/>
              <a:t>Validation du modèle LSTM</a:t>
            </a:r>
            <a:endParaRPr lang="fr-FR" sz="3600" b="1" dirty="0"/>
          </a:p>
        </p:txBody>
      </p:sp>
      <p:sp>
        <p:nvSpPr>
          <p:cNvPr id="69" name="Rectangle à coins arrondis 38">
            <a:extLst>
              <a:ext uri="{FF2B5EF4-FFF2-40B4-BE49-F238E27FC236}">
                <a16:creationId xmlns:a16="http://schemas.microsoft.com/office/drawing/2014/main" id="{E0409794-3371-4921-3B2C-11ECBAB9E888}"/>
              </a:ext>
            </a:extLst>
          </p:cNvPr>
          <p:cNvSpPr/>
          <p:nvPr/>
        </p:nvSpPr>
        <p:spPr>
          <a:xfrm>
            <a:off x="3575611" y="4619565"/>
            <a:ext cx="6238961" cy="661289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DEEBF7"/>
              </a:gs>
            </a:gsLst>
            <a:lin ang="27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/>
              <a:t>Déploiement</a:t>
            </a:r>
            <a:r>
              <a:rPr lang="en-US" sz="3600" b="1" dirty="0"/>
              <a:t> et </a:t>
            </a:r>
            <a:r>
              <a:rPr lang="fr-FR" sz="3600" b="1" dirty="0"/>
              <a:t>Suggestions </a:t>
            </a:r>
            <a:endParaRPr lang="fr-FR" sz="3600" b="1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sp>
        <p:nvSpPr>
          <p:cNvPr id="70" name="Ellipse 18">
            <a:extLst>
              <a:ext uri="{FF2B5EF4-FFF2-40B4-BE49-F238E27FC236}">
                <a16:creationId xmlns:a16="http://schemas.microsoft.com/office/drawing/2014/main" id="{6FB8F918-0D37-9CF5-F657-962D0B9D812E}"/>
              </a:ext>
            </a:extLst>
          </p:cNvPr>
          <p:cNvSpPr/>
          <p:nvPr/>
        </p:nvSpPr>
        <p:spPr>
          <a:xfrm>
            <a:off x="3104074" y="4612999"/>
            <a:ext cx="627013" cy="7639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C55A1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FFFFFF"/>
                </a:solidFill>
                <a:latin typeface="Times New Roman" pitchFamily="18"/>
                <a:cs typeface="Times New Roman" pitchFamily="18"/>
              </a:rPr>
              <a:t>6</a:t>
            </a:r>
            <a:endParaRPr lang="fr-FR" sz="3200" b="0" i="0" u="none" strike="noStrike" kern="1200" cap="none" spc="0" baseline="0" dirty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DECA7A-24B4-85E0-B25D-228F796EC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EC5AF59-7824-7EC4-A0B2-4B1B2ACC8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5CA53-AA73-B396-A565-C0F681BF3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6E2FCBDA-7D3C-38AC-1501-5DB7CCA9BA0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A1BBF9D-3300-7FF2-1868-F98068BFA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68" y="716815"/>
            <a:ext cx="9255441" cy="1738967"/>
          </a:xfrm>
        </p:spPr>
        <p:txBody>
          <a:bodyPr/>
          <a:lstStyle/>
          <a:p>
            <a:pPr algn="ctr"/>
            <a:r>
              <a:rPr lang="en-US" b="1" dirty="0"/>
              <a:t>6-Int</a:t>
            </a:r>
            <a:r>
              <a:rPr lang="fr-FR" b="1" dirty="0" err="1"/>
              <a:t>égration</a:t>
            </a:r>
            <a:r>
              <a:rPr lang="fr-FR" b="1" dirty="0"/>
              <a:t> et déploiement</a:t>
            </a:r>
            <a:r>
              <a:rPr lang="en-US" b="1" dirty="0"/>
              <a:t> </a:t>
            </a:r>
            <a:br>
              <a:rPr lang="fr-CM" b="1" dirty="0"/>
            </a:br>
            <a:endParaRPr lang="fr-CM" b="1" dirty="0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D2502D18-6FC4-A96B-9A02-120556C0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20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A945CFFC-6D08-7474-67F9-1F5C3AB2C4A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7EDB6273-10C0-3CE8-3559-00924B313D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E58C0E91-CDC0-C903-E5E9-CB9CEEA8BEA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ACC023FF-3F10-78F5-242E-0EEF2BC7E0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D587941D-C512-3052-D59F-D0153E3AB1C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F8929806-C2D5-9E6F-FBA3-F8D6228F79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FFF48DC3-AF44-45C7-2AB7-613EBB0B6F8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9D22E419-B584-954A-4147-927D95B2702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2B4A243-D4C3-1CC9-BA09-2337D7C0AFAC}"/>
              </a:ext>
            </a:extLst>
          </p:cNvPr>
          <p:cNvGrpSpPr/>
          <p:nvPr/>
        </p:nvGrpSpPr>
        <p:grpSpPr>
          <a:xfrm>
            <a:off x="1306395" y="4302227"/>
            <a:ext cx="6732322" cy="495374"/>
            <a:chOff x="1920036" y="3007359"/>
            <a:chExt cx="6368002" cy="495374"/>
          </a:xfrm>
        </p:grpSpPr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30F43EC3-17CA-A53A-7634-52FF109AE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669" y="3007359"/>
              <a:ext cx="583836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CM" dirty="0"/>
                <a:t>API Flask connectée à MongoDB Atlas (</a:t>
              </a:r>
              <a:r>
                <a:rPr lang="fr-CM" dirty="0" err="1"/>
                <a:t>Render</a:t>
              </a:r>
              <a:r>
                <a:rPr lang="fr-CM" dirty="0"/>
                <a:t>)</a:t>
              </a:r>
            </a:p>
          </p:txBody>
        </p:sp>
        <p:sp>
          <p:nvSpPr>
            <p:cNvPr id="18" name="Line 3">
              <a:extLst>
                <a:ext uri="{FF2B5EF4-FFF2-40B4-BE49-F238E27FC236}">
                  <a16:creationId xmlns:a16="http://schemas.microsoft.com/office/drawing/2014/main" id="{C55BB75F-C4E8-8838-8020-B351E3BC1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569" y="3471322"/>
              <a:ext cx="6007414" cy="31411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73F81305-0CD1-0B64-43F0-DE65E4D20BB2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56551" y="2976020"/>
              <a:ext cx="457628" cy="530657"/>
              <a:chOff x="1944" y="1111"/>
              <a:chExt cx="204" cy="196"/>
            </a:xfrm>
          </p:grpSpPr>
          <p:pic>
            <p:nvPicPr>
              <p:cNvPr id="20" name="Picture 10" descr="circuler_1">
                <a:extLst>
                  <a:ext uri="{FF2B5EF4-FFF2-40B4-BE49-F238E27FC236}">
                    <a16:creationId xmlns:a16="http://schemas.microsoft.com/office/drawing/2014/main" id="{A164B7A8-E0A1-5252-0C4F-94E208DB3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Oval 11">
                <a:extLst>
                  <a:ext uri="{FF2B5EF4-FFF2-40B4-BE49-F238E27FC236}">
                    <a16:creationId xmlns:a16="http://schemas.microsoft.com/office/drawing/2014/main" id="{A7BA00AF-DF07-1CA0-1423-E4B428628DC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22" name="Group 12">
                <a:extLst>
                  <a:ext uri="{FF2B5EF4-FFF2-40B4-BE49-F238E27FC236}">
                    <a16:creationId xmlns:a16="http://schemas.microsoft.com/office/drawing/2014/main" id="{CF873CFB-672E-0A96-0EF0-CB5C53E19A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25" name="Group 13">
                  <a:extLst>
                    <a:ext uri="{FF2B5EF4-FFF2-40B4-BE49-F238E27FC236}">
                      <a16:creationId xmlns:a16="http://schemas.microsoft.com/office/drawing/2014/main" id="{DF9853C4-99C5-5E82-576B-D1A7F9E5FE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1" name="AutoShape 14">
                    <a:extLst>
                      <a:ext uri="{FF2B5EF4-FFF2-40B4-BE49-F238E27FC236}">
                        <a16:creationId xmlns:a16="http://schemas.microsoft.com/office/drawing/2014/main" id="{B1CDDE3E-2168-D003-3F8A-F31AF87FC9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2" name="AutoShape 15">
                    <a:extLst>
                      <a:ext uri="{FF2B5EF4-FFF2-40B4-BE49-F238E27FC236}">
                        <a16:creationId xmlns:a16="http://schemas.microsoft.com/office/drawing/2014/main" id="{5DBD043A-F40B-1943-E51E-17692ED7DE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3" name="AutoShape 16">
                    <a:extLst>
                      <a:ext uri="{FF2B5EF4-FFF2-40B4-BE49-F238E27FC236}">
                        <a16:creationId xmlns:a16="http://schemas.microsoft.com/office/drawing/2014/main" id="{FE7FAC67-742C-694E-1BC4-9E455E0F95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4" name="AutoShape 17">
                    <a:extLst>
                      <a:ext uri="{FF2B5EF4-FFF2-40B4-BE49-F238E27FC236}">
                        <a16:creationId xmlns:a16="http://schemas.microsoft.com/office/drawing/2014/main" id="{02BE6FDF-632F-4EEF-53B2-05C488CE38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6" name="Group 18">
                  <a:extLst>
                    <a:ext uri="{FF2B5EF4-FFF2-40B4-BE49-F238E27FC236}">
                      <a16:creationId xmlns:a16="http://schemas.microsoft.com/office/drawing/2014/main" id="{27433718-CFC1-6A2E-D68E-F4CA231FF4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" name="AutoShape 19">
                    <a:extLst>
                      <a:ext uri="{FF2B5EF4-FFF2-40B4-BE49-F238E27FC236}">
                        <a16:creationId xmlns:a16="http://schemas.microsoft.com/office/drawing/2014/main" id="{3EDA1394-D987-DE1C-0F06-6B1DF471C5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8" name="AutoShape 20">
                    <a:extLst>
                      <a:ext uri="{FF2B5EF4-FFF2-40B4-BE49-F238E27FC236}">
                        <a16:creationId xmlns:a16="http://schemas.microsoft.com/office/drawing/2014/main" id="{009ABC90-726F-DCAA-157F-2CB8F7D9B9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9" name="AutoShape 21">
                    <a:extLst>
                      <a:ext uri="{FF2B5EF4-FFF2-40B4-BE49-F238E27FC236}">
                        <a16:creationId xmlns:a16="http://schemas.microsoft.com/office/drawing/2014/main" id="{9E3BB2D9-D00D-3035-704A-0F900F05A6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" name="AutoShape 22">
                    <a:extLst>
                      <a:ext uri="{FF2B5EF4-FFF2-40B4-BE49-F238E27FC236}">
                        <a16:creationId xmlns:a16="http://schemas.microsoft.com/office/drawing/2014/main" id="{30F97E1A-41AC-D46C-D167-FE6985C0DC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3" name="Arc 23">
                <a:extLst>
                  <a:ext uri="{FF2B5EF4-FFF2-40B4-BE49-F238E27FC236}">
                    <a16:creationId xmlns:a16="http://schemas.microsoft.com/office/drawing/2014/main" id="{EDF37737-20B3-466A-5132-FF96EB79B805}"/>
                  </a:ext>
                </a:extLst>
              </p:cNvPr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24" name="Picture 24" descr="light_shadow1">
                <a:extLst>
                  <a:ext uri="{FF2B5EF4-FFF2-40B4-BE49-F238E27FC236}">
                    <a16:creationId xmlns:a16="http://schemas.microsoft.com/office/drawing/2014/main" id="{32B74F82-9BA5-B30F-A3D1-98F93DE76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301C68DB-0EB8-4123-21A4-72F5F1B7E7E4}"/>
              </a:ext>
            </a:extLst>
          </p:cNvPr>
          <p:cNvGrpSpPr/>
          <p:nvPr/>
        </p:nvGrpSpPr>
        <p:grpSpPr>
          <a:xfrm>
            <a:off x="1466296" y="3155512"/>
            <a:ext cx="5734226" cy="611406"/>
            <a:chOff x="1829517" y="3006254"/>
            <a:chExt cx="7458768" cy="479794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6C27222C-5066-6901-B8AF-6270EBFC0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110" y="3006254"/>
              <a:ext cx="6836175" cy="362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CM" dirty="0"/>
                <a:t>Interface web </a:t>
              </a:r>
              <a:r>
                <a:rPr lang="fr-CM" dirty="0" err="1"/>
                <a:t>Streamlit</a:t>
              </a:r>
              <a:r>
                <a:rPr lang="fr-CM" dirty="0"/>
                <a:t> et </a:t>
              </a:r>
              <a:r>
                <a:rPr lang="fr-CM" dirty="0" err="1"/>
                <a:t>React</a:t>
              </a:r>
              <a:r>
                <a:rPr lang="fr-CM" dirty="0"/>
                <a:t>(</a:t>
              </a:r>
              <a:r>
                <a:rPr lang="fr-CM" dirty="0" err="1"/>
                <a:t>Render</a:t>
              </a:r>
              <a:r>
                <a:rPr lang="fr-CM" dirty="0"/>
                <a:t>)</a:t>
              </a:r>
            </a:p>
          </p:txBody>
        </p:sp>
        <p:sp>
          <p:nvSpPr>
            <p:cNvPr id="37" name="Line 3">
              <a:extLst>
                <a:ext uri="{FF2B5EF4-FFF2-40B4-BE49-F238E27FC236}">
                  <a16:creationId xmlns:a16="http://schemas.microsoft.com/office/drawing/2014/main" id="{4FE62D2E-FD58-9976-D4B0-2E16201482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569" y="3471323"/>
              <a:ext cx="7146943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ADDB4926-2912-D04E-6E4E-18FEFCB499B1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01228" y="2956709"/>
              <a:ext cx="457628" cy="601050"/>
              <a:chOff x="1940" y="1119"/>
              <a:chExt cx="204" cy="222"/>
            </a:xfrm>
          </p:grpSpPr>
          <p:pic>
            <p:nvPicPr>
              <p:cNvPr id="39" name="Picture 10" descr="circuler_1">
                <a:extLst>
                  <a:ext uri="{FF2B5EF4-FFF2-40B4-BE49-F238E27FC236}">
                    <a16:creationId xmlns:a16="http://schemas.microsoft.com/office/drawing/2014/main" id="{BE832ABC-0FA0-98E8-DCA1-D73AA9F391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41" y="1124"/>
                <a:ext cx="194" cy="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Oval 11">
                <a:extLst>
                  <a:ext uri="{FF2B5EF4-FFF2-40B4-BE49-F238E27FC236}">
                    <a16:creationId xmlns:a16="http://schemas.microsoft.com/office/drawing/2014/main" id="{B92864F4-4575-5D7D-CD21-604797321DF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48" y="1119"/>
                <a:ext cx="187" cy="22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41" name="Group 12">
                <a:extLst>
                  <a:ext uri="{FF2B5EF4-FFF2-40B4-BE49-F238E27FC236}">
                    <a16:creationId xmlns:a16="http://schemas.microsoft.com/office/drawing/2014/main" id="{18DA550D-F0D4-C7A4-514F-60E330A87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44" name="Group 13">
                  <a:extLst>
                    <a:ext uri="{FF2B5EF4-FFF2-40B4-BE49-F238E27FC236}">
                      <a16:creationId xmlns:a16="http://schemas.microsoft.com/office/drawing/2014/main" id="{45CD6798-7E66-9E7E-1D28-A1F994D768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0" name="AutoShape 14">
                    <a:extLst>
                      <a:ext uri="{FF2B5EF4-FFF2-40B4-BE49-F238E27FC236}">
                        <a16:creationId xmlns:a16="http://schemas.microsoft.com/office/drawing/2014/main" id="{101E25DA-4BBE-FA69-1E3F-6D79099EC9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1" name="AutoShape 15">
                    <a:extLst>
                      <a:ext uri="{FF2B5EF4-FFF2-40B4-BE49-F238E27FC236}">
                        <a16:creationId xmlns:a16="http://schemas.microsoft.com/office/drawing/2014/main" id="{27197044-988F-7AB6-558A-AA0F9928DB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2" name="AutoShape 16">
                    <a:extLst>
                      <a:ext uri="{FF2B5EF4-FFF2-40B4-BE49-F238E27FC236}">
                        <a16:creationId xmlns:a16="http://schemas.microsoft.com/office/drawing/2014/main" id="{CB292D4F-39F8-EED8-92D7-402E177ED8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3" name="AutoShape 17">
                    <a:extLst>
                      <a:ext uri="{FF2B5EF4-FFF2-40B4-BE49-F238E27FC236}">
                        <a16:creationId xmlns:a16="http://schemas.microsoft.com/office/drawing/2014/main" id="{B07E4F45-8783-F104-892F-FF87B4262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45" name="Group 18">
                  <a:extLst>
                    <a:ext uri="{FF2B5EF4-FFF2-40B4-BE49-F238E27FC236}">
                      <a16:creationId xmlns:a16="http://schemas.microsoft.com/office/drawing/2014/main" id="{3D0A1869-B313-024A-D0A6-21B8EB334A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6" name="AutoShape 19">
                    <a:extLst>
                      <a:ext uri="{FF2B5EF4-FFF2-40B4-BE49-F238E27FC236}">
                        <a16:creationId xmlns:a16="http://schemas.microsoft.com/office/drawing/2014/main" id="{5F451F9C-680B-30E2-6F9D-7EC056CB36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AutoShape 20">
                    <a:extLst>
                      <a:ext uri="{FF2B5EF4-FFF2-40B4-BE49-F238E27FC236}">
                        <a16:creationId xmlns:a16="http://schemas.microsoft.com/office/drawing/2014/main" id="{082ED861-E0F7-8638-7437-A4F544DBE6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AutoShape 21">
                    <a:extLst>
                      <a:ext uri="{FF2B5EF4-FFF2-40B4-BE49-F238E27FC236}">
                        <a16:creationId xmlns:a16="http://schemas.microsoft.com/office/drawing/2014/main" id="{C20DCEAD-A05B-3DBA-197C-3E3FFE783B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9" name="AutoShape 22">
                    <a:extLst>
                      <a:ext uri="{FF2B5EF4-FFF2-40B4-BE49-F238E27FC236}">
                        <a16:creationId xmlns:a16="http://schemas.microsoft.com/office/drawing/2014/main" id="{5E922173-BBED-18BD-8D4F-BE6C3332FB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42" name="Arc 23">
                <a:extLst>
                  <a:ext uri="{FF2B5EF4-FFF2-40B4-BE49-F238E27FC236}">
                    <a16:creationId xmlns:a16="http://schemas.microsoft.com/office/drawing/2014/main" id="{409EC277-5DF5-B0EE-D059-081D5CD9B8F4}"/>
                  </a:ext>
                </a:extLst>
              </p:cNvPr>
              <p:cNvSpPr>
                <a:spLocks/>
              </p:cNvSpPr>
              <p:nvPr/>
            </p:nvSpPr>
            <p:spPr bwMode="gray">
              <a:xfrm rot="3847716">
                <a:off x="1944" y="1131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43" name="Picture 24" descr="light_shadow1">
                <a:extLst>
                  <a:ext uri="{FF2B5EF4-FFF2-40B4-BE49-F238E27FC236}">
                    <a16:creationId xmlns:a16="http://schemas.microsoft.com/office/drawing/2014/main" id="{018CB40B-8405-997C-7FB5-D714E6385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CFC22FFD-D2E0-10F6-D55A-71E7ADFC4417}"/>
              </a:ext>
            </a:extLst>
          </p:cNvPr>
          <p:cNvGrpSpPr/>
          <p:nvPr/>
        </p:nvGrpSpPr>
        <p:grpSpPr>
          <a:xfrm>
            <a:off x="1280057" y="1982683"/>
            <a:ext cx="5313338" cy="822210"/>
            <a:chOff x="1920036" y="3012535"/>
            <a:chExt cx="5313338" cy="822210"/>
          </a:xfrm>
        </p:grpSpPr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E71278F4-E991-7688-668F-0BD78508B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570" y="3096081"/>
              <a:ext cx="4822804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M" sz="2400" dirty="0"/>
                <a:t>Automatisation prévue chaque matin</a:t>
              </a:r>
            </a:p>
            <a:p>
              <a:pPr algn="ctr">
                <a:defRPr/>
              </a:pPr>
              <a:endParaRPr lang="fr-FR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6" name="Line 3">
              <a:extLst>
                <a:ext uri="{FF2B5EF4-FFF2-40B4-BE49-F238E27FC236}">
                  <a16:creationId xmlns:a16="http://schemas.microsoft.com/office/drawing/2014/main" id="{76E4919D-7411-0094-B2B7-44570DC65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569" y="3471321"/>
              <a:ext cx="5130139" cy="5942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CDE476DE-3FE1-7294-41F6-9E779666CDDB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56551" y="2976020"/>
              <a:ext cx="457628" cy="530657"/>
              <a:chOff x="1944" y="1111"/>
              <a:chExt cx="204" cy="196"/>
            </a:xfrm>
          </p:grpSpPr>
          <p:pic>
            <p:nvPicPr>
              <p:cNvPr id="58" name="Picture 10" descr="circuler_1">
                <a:extLst>
                  <a:ext uri="{FF2B5EF4-FFF2-40B4-BE49-F238E27FC236}">
                    <a16:creationId xmlns:a16="http://schemas.microsoft.com/office/drawing/2014/main" id="{7CE3DA5F-58A5-95E9-6BEF-B3409D230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E8343D8E-E0B7-C917-4275-FA5FB1E715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60" name="Group 12">
                <a:extLst>
                  <a:ext uri="{FF2B5EF4-FFF2-40B4-BE49-F238E27FC236}">
                    <a16:creationId xmlns:a16="http://schemas.microsoft.com/office/drawing/2014/main" id="{A28AAAC9-1D44-FF8B-83ED-159F8DD2CA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63" name="Group 13">
                  <a:extLst>
                    <a:ext uri="{FF2B5EF4-FFF2-40B4-BE49-F238E27FC236}">
                      <a16:creationId xmlns:a16="http://schemas.microsoft.com/office/drawing/2014/main" id="{48FE58F0-DED7-F0A7-4239-F634886ABC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9" name="AutoShape 14">
                    <a:extLst>
                      <a:ext uri="{FF2B5EF4-FFF2-40B4-BE49-F238E27FC236}">
                        <a16:creationId xmlns:a16="http://schemas.microsoft.com/office/drawing/2014/main" id="{36A11FE4-B31F-26FF-E18E-79864137A7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0" name="AutoShape 15">
                    <a:extLst>
                      <a:ext uri="{FF2B5EF4-FFF2-40B4-BE49-F238E27FC236}">
                        <a16:creationId xmlns:a16="http://schemas.microsoft.com/office/drawing/2014/main" id="{208E67DA-829A-17AF-DA2E-AB44665821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1" name="AutoShape 16">
                    <a:extLst>
                      <a:ext uri="{FF2B5EF4-FFF2-40B4-BE49-F238E27FC236}">
                        <a16:creationId xmlns:a16="http://schemas.microsoft.com/office/drawing/2014/main" id="{C024CCE8-DA3F-6993-E299-A615D01B7B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2" name="AutoShape 17">
                    <a:extLst>
                      <a:ext uri="{FF2B5EF4-FFF2-40B4-BE49-F238E27FC236}">
                        <a16:creationId xmlns:a16="http://schemas.microsoft.com/office/drawing/2014/main" id="{DEB15C1E-F7B7-0B62-480A-9765E48812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64" name="Group 18">
                  <a:extLst>
                    <a:ext uri="{FF2B5EF4-FFF2-40B4-BE49-F238E27FC236}">
                      <a16:creationId xmlns:a16="http://schemas.microsoft.com/office/drawing/2014/main" id="{01F12FD7-C63A-1527-174C-5090742B5F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5" name="AutoShape 19">
                    <a:extLst>
                      <a:ext uri="{FF2B5EF4-FFF2-40B4-BE49-F238E27FC236}">
                        <a16:creationId xmlns:a16="http://schemas.microsoft.com/office/drawing/2014/main" id="{40442D1C-3A67-DA2D-6BB1-FC30A12C2F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6" name="AutoShape 20">
                    <a:extLst>
                      <a:ext uri="{FF2B5EF4-FFF2-40B4-BE49-F238E27FC236}">
                        <a16:creationId xmlns:a16="http://schemas.microsoft.com/office/drawing/2014/main" id="{7F86B2A5-2F26-780B-AE08-EC3C075225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7" name="AutoShape 21">
                    <a:extLst>
                      <a:ext uri="{FF2B5EF4-FFF2-40B4-BE49-F238E27FC236}">
                        <a16:creationId xmlns:a16="http://schemas.microsoft.com/office/drawing/2014/main" id="{CD8DAC16-8A86-84EA-3E72-E618E012AE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8" name="AutoShape 22">
                    <a:extLst>
                      <a:ext uri="{FF2B5EF4-FFF2-40B4-BE49-F238E27FC236}">
                        <a16:creationId xmlns:a16="http://schemas.microsoft.com/office/drawing/2014/main" id="{2E403FE4-028B-D09B-88C6-EB158C7545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61" name="Arc 23">
                <a:extLst>
                  <a:ext uri="{FF2B5EF4-FFF2-40B4-BE49-F238E27FC236}">
                    <a16:creationId xmlns:a16="http://schemas.microsoft.com/office/drawing/2014/main" id="{EE1BC58D-451A-40B0-4207-8F8F61CC0AA8}"/>
                  </a:ext>
                </a:extLst>
              </p:cNvPr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62" name="Picture 24" descr="light_shadow1">
                <a:extLst>
                  <a:ext uri="{FF2B5EF4-FFF2-40B4-BE49-F238E27FC236}">
                    <a16:creationId xmlns:a16="http://schemas.microsoft.com/office/drawing/2014/main" id="{78553EDF-F351-DB1E-6623-04454CD5BD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AC7BB4BD-8516-C80B-2716-79BB4087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04D46C4C-772F-B099-93DE-1470573F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678ADF-A913-A9EB-8481-87905E99A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43592DA-1A3D-0B15-F1BC-922BA7356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2C951-205A-D3BC-67DC-CA13CEE33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3513739-E65E-029D-AF1F-EE5F029463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7A3E05BE-D4F5-6A78-8DD8-CF5E6FE0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88" y="221894"/>
            <a:ext cx="5328512" cy="156246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7-suggection</a:t>
            </a:r>
            <a:endParaRPr lang="fr-CM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574A5AA7-44E8-3603-2B93-6E1FD3DA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21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BBC446E4-AC63-C1FF-B7E5-87258BFE4A2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27739910-A303-BCB6-90FD-A40ADE264E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D360CDCD-2216-0D88-1B92-21CB7D718E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8DC3F592-BBB0-F5C2-E1CF-E40119F7E5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1F695022-72D3-A906-D7FD-9482FCDD647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C2A3CC4B-839D-3260-FA3F-9ADE95C098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8EDA8781-DEA0-8825-CD72-95607F9BF4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FE8D049A-A6A2-DAF6-C817-C73D140982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44D5D99-85A6-7E50-467E-EA31DECE7724}"/>
              </a:ext>
            </a:extLst>
          </p:cNvPr>
          <p:cNvGrpSpPr/>
          <p:nvPr/>
        </p:nvGrpSpPr>
        <p:grpSpPr>
          <a:xfrm>
            <a:off x="1549375" y="1945034"/>
            <a:ext cx="4230631" cy="498970"/>
            <a:chOff x="1920036" y="3007359"/>
            <a:chExt cx="6368002" cy="498970"/>
          </a:xfrm>
        </p:grpSpPr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3E95B663-0038-C747-1080-8E666C26C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669" y="3007359"/>
              <a:ext cx="583836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FR" dirty="0"/>
                <a:t>Achat d’un supercalculateur</a:t>
              </a:r>
              <a:endParaRPr lang="fr-CM" dirty="0"/>
            </a:p>
          </p:txBody>
        </p:sp>
        <p:sp>
          <p:nvSpPr>
            <p:cNvPr id="18" name="Line 3">
              <a:extLst>
                <a:ext uri="{FF2B5EF4-FFF2-40B4-BE49-F238E27FC236}">
                  <a16:creationId xmlns:a16="http://schemas.microsoft.com/office/drawing/2014/main" id="{75F5E42C-47E2-0D25-6280-94871E1DA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568" y="3471322"/>
              <a:ext cx="5838369" cy="35007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DC02A827-1A36-C6A4-3FBF-66C6304DD73B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56551" y="2976020"/>
              <a:ext cx="457628" cy="530657"/>
              <a:chOff x="1944" y="1111"/>
              <a:chExt cx="204" cy="196"/>
            </a:xfrm>
          </p:grpSpPr>
          <p:pic>
            <p:nvPicPr>
              <p:cNvPr id="20" name="Picture 10" descr="circuler_1">
                <a:extLst>
                  <a:ext uri="{FF2B5EF4-FFF2-40B4-BE49-F238E27FC236}">
                    <a16:creationId xmlns:a16="http://schemas.microsoft.com/office/drawing/2014/main" id="{88140D62-3804-18D2-68E4-2AAB25446F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Oval 11">
                <a:extLst>
                  <a:ext uri="{FF2B5EF4-FFF2-40B4-BE49-F238E27FC236}">
                    <a16:creationId xmlns:a16="http://schemas.microsoft.com/office/drawing/2014/main" id="{3078C3C0-3D44-7391-38C7-D85949C88B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22" name="Group 12">
                <a:extLst>
                  <a:ext uri="{FF2B5EF4-FFF2-40B4-BE49-F238E27FC236}">
                    <a16:creationId xmlns:a16="http://schemas.microsoft.com/office/drawing/2014/main" id="{1568D788-EF09-A19A-B4C3-B7C8F21FF9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25" name="Group 13">
                  <a:extLst>
                    <a:ext uri="{FF2B5EF4-FFF2-40B4-BE49-F238E27FC236}">
                      <a16:creationId xmlns:a16="http://schemas.microsoft.com/office/drawing/2014/main" id="{2FD36040-3C7A-2CC5-21D5-440534AE4F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1" name="AutoShape 14">
                    <a:extLst>
                      <a:ext uri="{FF2B5EF4-FFF2-40B4-BE49-F238E27FC236}">
                        <a16:creationId xmlns:a16="http://schemas.microsoft.com/office/drawing/2014/main" id="{5C0EB54B-B4B7-3C35-E807-B898E0B111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2" name="AutoShape 15">
                    <a:extLst>
                      <a:ext uri="{FF2B5EF4-FFF2-40B4-BE49-F238E27FC236}">
                        <a16:creationId xmlns:a16="http://schemas.microsoft.com/office/drawing/2014/main" id="{503AA571-BDD7-332D-7801-F9B2A51217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3" name="AutoShape 16">
                    <a:extLst>
                      <a:ext uri="{FF2B5EF4-FFF2-40B4-BE49-F238E27FC236}">
                        <a16:creationId xmlns:a16="http://schemas.microsoft.com/office/drawing/2014/main" id="{02D64419-2208-FAA3-A5AE-5EF40F7B24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4" name="AutoShape 17">
                    <a:extLst>
                      <a:ext uri="{FF2B5EF4-FFF2-40B4-BE49-F238E27FC236}">
                        <a16:creationId xmlns:a16="http://schemas.microsoft.com/office/drawing/2014/main" id="{3AE604EB-F7D0-85AA-9299-36BB7DE7C0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6" name="Group 18">
                  <a:extLst>
                    <a:ext uri="{FF2B5EF4-FFF2-40B4-BE49-F238E27FC236}">
                      <a16:creationId xmlns:a16="http://schemas.microsoft.com/office/drawing/2014/main" id="{67EF7872-126A-5A84-5222-65F8827977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" name="AutoShape 19">
                    <a:extLst>
                      <a:ext uri="{FF2B5EF4-FFF2-40B4-BE49-F238E27FC236}">
                        <a16:creationId xmlns:a16="http://schemas.microsoft.com/office/drawing/2014/main" id="{9948C60C-8FD2-F938-C8D7-1919B78C10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8" name="AutoShape 20">
                    <a:extLst>
                      <a:ext uri="{FF2B5EF4-FFF2-40B4-BE49-F238E27FC236}">
                        <a16:creationId xmlns:a16="http://schemas.microsoft.com/office/drawing/2014/main" id="{08E2C244-12D5-C0C2-0292-B27620D0FC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9" name="AutoShape 21">
                    <a:extLst>
                      <a:ext uri="{FF2B5EF4-FFF2-40B4-BE49-F238E27FC236}">
                        <a16:creationId xmlns:a16="http://schemas.microsoft.com/office/drawing/2014/main" id="{D6AB4DC4-1E38-70A2-AE8B-8EB7027201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" name="AutoShape 22">
                    <a:extLst>
                      <a:ext uri="{FF2B5EF4-FFF2-40B4-BE49-F238E27FC236}">
                        <a16:creationId xmlns:a16="http://schemas.microsoft.com/office/drawing/2014/main" id="{F684A125-9788-DEA5-9E67-2BE83D6BC6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3" name="Arc 23">
                <a:extLst>
                  <a:ext uri="{FF2B5EF4-FFF2-40B4-BE49-F238E27FC236}">
                    <a16:creationId xmlns:a16="http://schemas.microsoft.com/office/drawing/2014/main" id="{15FDAB19-3A19-2217-2490-40C3AD5C6BB5}"/>
                  </a:ext>
                </a:extLst>
              </p:cNvPr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24" name="Picture 24" descr="light_shadow1">
                <a:extLst>
                  <a:ext uri="{FF2B5EF4-FFF2-40B4-BE49-F238E27FC236}">
                    <a16:creationId xmlns:a16="http://schemas.microsoft.com/office/drawing/2014/main" id="{2BBDA0F6-0E76-D0A6-98EB-13C3744BB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93A285B-4EFC-22CF-0130-E3C2B9476B30}"/>
              </a:ext>
            </a:extLst>
          </p:cNvPr>
          <p:cNvGrpSpPr/>
          <p:nvPr/>
        </p:nvGrpSpPr>
        <p:grpSpPr>
          <a:xfrm>
            <a:off x="1466295" y="3155512"/>
            <a:ext cx="7466689" cy="611406"/>
            <a:chOff x="1829517" y="3006254"/>
            <a:chExt cx="8877392" cy="479794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37EC568D-4A24-2683-BAD3-AB7471C52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110" y="3006254"/>
              <a:ext cx="8254799" cy="362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FR" dirty="0"/>
                <a:t>Ajout d’un système de notifications automatique</a:t>
              </a:r>
              <a:endParaRPr lang="fr-CM" dirty="0"/>
            </a:p>
          </p:txBody>
        </p:sp>
        <p:sp>
          <p:nvSpPr>
            <p:cNvPr id="37" name="Line 3">
              <a:extLst>
                <a:ext uri="{FF2B5EF4-FFF2-40B4-BE49-F238E27FC236}">
                  <a16:creationId xmlns:a16="http://schemas.microsoft.com/office/drawing/2014/main" id="{40824667-C7F5-54A8-0210-8A26D5E55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3569" y="3471322"/>
              <a:ext cx="7889332" cy="337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FEE4440E-E3EB-F7D0-71DF-7B30DBD6E991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01228" y="2956709"/>
              <a:ext cx="457628" cy="601050"/>
              <a:chOff x="1940" y="1119"/>
              <a:chExt cx="204" cy="222"/>
            </a:xfrm>
          </p:grpSpPr>
          <p:pic>
            <p:nvPicPr>
              <p:cNvPr id="39" name="Picture 10" descr="circuler_1">
                <a:extLst>
                  <a:ext uri="{FF2B5EF4-FFF2-40B4-BE49-F238E27FC236}">
                    <a16:creationId xmlns:a16="http://schemas.microsoft.com/office/drawing/2014/main" id="{880882BC-E893-BD17-8CE2-FD21E034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41" y="1124"/>
                <a:ext cx="194" cy="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Oval 11">
                <a:extLst>
                  <a:ext uri="{FF2B5EF4-FFF2-40B4-BE49-F238E27FC236}">
                    <a16:creationId xmlns:a16="http://schemas.microsoft.com/office/drawing/2014/main" id="{8F155187-9F3B-2EC2-B2F3-7BEC3ECF87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48" y="1119"/>
                <a:ext cx="187" cy="22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41" name="Group 12">
                <a:extLst>
                  <a:ext uri="{FF2B5EF4-FFF2-40B4-BE49-F238E27FC236}">
                    <a16:creationId xmlns:a16="http://schemas.microsoft.com/office/drawing/2014/main" id="{D64A88EA-FCFF-8AC1-9602-C89D6BF69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44" name="Group 13">
                  <a:extLst>
                    <a:ext uri="{FF2B5EF4-FFF2-40B4-BE49-F238E27FC236}">
                      <a16:creationId xmlns:a16="http://schemas.microsoft.com/office/drawing/2014/main" id="{71509B9B-5F39-8D9D-496E-2F79F29790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0" name="AutoShape 14">
                    <a:extLst>
                      <a:ext uri="{FF2B5EF4-FFF2-40B4-BE49-F238E27FC236}">
                        <a16:creationId xmlns:a16="http://schemas.microsoft.com/office/drawing/2014/main" id="{ACB32269-FC95-50BF-BCC3-4139356ED1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1" name="AutoShape 15">
                    <a:extLst>
                      <a:ext uri="{FF2B5EF4-FFF2-40B4-BE49-F238E27FC236}">
                        <a16:creationId xmlns:a16="http://schemas.microsoft.com/office/drawing/2014/main" id="{76CA0F1C-D829-DC7F-AD38-8B2D36E596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2" name="AutoShape 16">
                    <a:extLst>
                      <a:ext uri="{FF2B5EF4-FFF2-40B4-BE49-F238E27FC236}">
                        <a16:creationId xmlns:a16="http://schemas.microsoft.com/office/drawing/2014/main" id="{24507AB7-FA8D-47DB-0BDC-8F7A8498AA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3" name="AutoShape 17">
                    <a:extLst>
                      <a:ext uri="{FF2B5EF4-FFF2-40B4-BE49-F238E27FC236}">
                        <a16:creationId xmlns:a16="http://schemas.microsoft.com/office/drawing/2014/main" id="{53505619-23A8-9CA3-5BB5-24D0DA09EC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45" name="Group 18">
                  <a:extLst>
                    <a:ext uri="{FF2B5EF4-FFF2-40B4-BE49-F238E27FC236}">
                      <a16:creationId xmlns:a16="http://schemas.microsoft.com/office/drawing/2014/main" id="{F3288E14-93C3-C032-B3A8-E353C2104C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6" name="AutoShape 19">
                    <a:extLst>
                      <a:ext uri="{FF2B5EF4-FFF2-40B4-BE49-F238E27FC236}">
                        <a16:creationId xmlns:a16="http://schemas.microsoft.com/office/drawing/2014/main" id="{DDC0A5D5-1E59-E209-EF35-3B97734398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AutoShape 20">
                    <a:extLst>
                      <a:ext uri="{FF2B5EF4-FFF2-40B4-BE49-F238E27FC236}">
                        <a16:creationId xmlns:a16="http://schemas.microsoft.com/office/drawing/2014/main" id="{D18D7B02-7DDA-7062-BAED-ED48D3DE52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AutoShape 21">
                    <a:extLst>
                      <a:ext uri="{FF2B5EF4-FFF2-40B4-BE49-F238E27FC236}">
                        <a16:creationId xmlns:a16="http://schemas.microsoft.com/office/drawing/2014/main" id="{46E739F7-0A5A-5630-4175-CF51FB4586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9" name="AutoShape 22">
                    <a:extLst>
                      <a:ext uri="{FF2B5EF4-FFF2-40B4-BE49-F238E27FC236}">
                        <a16:creationId xmlns:a16="http://schemas.microsoft.com/office/drawing/2014/main" id="{522B955A-7ECB-10A5-37C6-A7442AFDD3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42" name="Arc 23">
                <a:extLst>
                  <a:ext uri="{FF2B5EF4-FFF2-40B4-BE49-F238E27FC236}">
                    <a16:creationId xmlns:a16="http://schemas.microsoft.com/office/drawing/2014/main" id="{1BA98879-C368-E367-4DAE-AB8BE9E5AEA2}"/>
                  </a:ext>
                </a:extLst>
              </p:cNvPr>
              <p:cNvSpPr>
                <a:spLocks/>
              </p:cNvSpPr>
              <p:nvPr/>
            </p:nvSpPr>
            <p:spPr bwMode="gray">
              <a:xfrm rot="3847716">
                <a:off x="1944" y="1131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43" name="Picture 24" descr="light_shadow1">
                <a:extLst>
                  <a:ext uri="{FF2B5EF4-FFF2-40B4-BE49-F238E27FC236}">
                    <a16:creationId xmlns:a16="http://schemas.microsoft.com/office/drawing/2014/main" id="{80AF6AC0-1967-CFD5-05B9-990E0DD008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D3A538C1-0D93-229C-BC0B-11A5C7959F29}"/>
              </a:ext>
            </a:extLst>
          </p:cNvPr>
          <p:cNvGrpSpPr/>
          <p:nvPr/>
        </p:nvGrpSpPr>
        <p:grpSpPr>
          <a:xfrm>
            <a:off x="1610603" y="4472105"/>
            <a:ext cx="9173996" cy="545211"/>
            <a:chOff x="1920036" y="3012535"/>
            <a:chExt cx="9173996" cy="545211"/>
          </a:xfrm>
        </p:grpSpPr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1316C506-EF9B-BEF9-D684-231290376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569" y="3096081"/>
              <a:ext cx="868346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M" sz="2400" dirty="0"/>
                <a:t>Intégration future des modèle </a:t>
              </a:r>
              <a:r>
                <a:rPr lang="fr-FR" sz="2400" dirty="0"/>
                <a:t>météorologiques et marégraphiques </a:t>
              </a:r>
              <a:endParaRPr lang="fr-FR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6" name="Line 3">
              <a:extLst>
                <a:ext uri="{FF2B5EF4-FFF2-40B4-BE49-F238E27FC236}">
                  <a16:creationId xmlns:a16="http://schemas.microsoft.com/office/drawing/2014/main" id="{E0689CD1-C169-F93A-15DC-7AE301DB65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3569" y="3467329"/>
              <a:ext cx="8849448" cy="3992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96FDAC0A-0DF5-1ADD-675F-31543DFC338E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56551" y="2976020"/>
              <a:ext cx="457628" cy="530657"/>
              <a:chOff x="1944" y="1111"/>
              <a:chExt cx="204" cy="196"/>
            </a:xfrm>
          </p:grpSpPr>
          <p:pic>
            <p:nvPicPr>
              <p:cNvPr id="58" name="Picture 10" descr="circuler_1">
                <a:extLst>
                  <a:ext uri="{FF2B5EF4-FFF2-40B4-BE49-F238E27FC236}">
                    <a16:creationId xmlns:a16="http://schemas.microsoft.com/office/drawing/2014/main" id="{A15BBC69-AFCE-C13A-4246-426A9323AF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1A997ADD-23D1-241C-BF99-36E1C6114ED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60" name="Group 12">
                <a:extLst>
                  <a:ext uri="{FF2B5EF4-FFF2-40B4-BE49-F238E27FC236}">
                    <a16:creationId xmlns:a16="http://schemas.microsoft.com/office/drawing/2014/main" id="{F27749B8-78A2-581D-A89F-261AFDC54B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63" name="Group 13">
                  <a:extLst>
                    <a:ext uri="{FF2B5EF4-FFF2-40B4-BE49-F238E27FC236}">
                      <a16:creationId xmlns:a16="http://schemas.microsoft.com/office/drawing/2014/main" id="{8428118E-6179-C2D2-70B3-483DDA5313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9" name="AutoShape 14">
                    <a:extLst>
                      <a:ext uri="{FF2B5EF4-FFF2-40B4-BE49-F238E27FC236}">
                        <a16:creationId xmlns:a16="http://schemas.microsoft.com/office/drawing/2014/main" id="{1AF1418E-50D8-89FC-A91B-BC69C945FF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0" name="AutoShape 15">
                    <a:extLst>
                      <a:ext uri="{FF2B5EF4-FFF2-40B4-BE49-F238E27FC236}">
                        <a16:creationId xmlns:a16="http://schemas.microsoft.com/office/drawing/2014/main" id="{C627C0A4-2268-F4AC-7271-5C087C1E85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1" name="AutoShape 16">
                    <a:extLst>
                      <a:ext uri="{FF2B5EF4-FFF2-40B4-BE49-F238E27FC236}">
                        <a16:creationId xmlns:a16="http://schemas.microsoft.com/office/drawing/2014/main" id="{FAE65B2B-F0FA-B7D3-D00C-E5D215C754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2" name="AutoShape 17">
                    <a:extLst>
                      <a:ext uri="{FF2B5EF4-FFF2-40B4-BE49-F238E27FC236}">
                        <a16:creationId xmlns:a16="http://schemas.microsoft.com/office/drawing/2014/main" id="{FB118B2A-4FE3-BFD2-F356-9AAFC1DE13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64" name="Group 18">
                  <a:extLst>
                    <a:ext uri="{FF2B5EF4-FFF2-40B4-BE49-F238E27FC236}">
                      <a16:creationId xmlns:a16="http://schemas.microsoft.com/office/drawing/2014/main" id="{FE39E057-1CC3-8958-DE15-BA6DCD883C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5" name="AutoShape 19">
                    <a:extLst>
                      <a:ext uri="{FF2B5EF4-FFF2-40B4-BE49-F238E27FC236}">
                        <a16:creationId xmlns:a16="http://schemas.microsoft.com/office/drawing/2014/main" id="{13E5F474-30EF-9628-0354-5079E1C3C4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6" name="AutoShape 20">
                    <a:extLst>
                      <a:ext uri="{FF2B5EF4-FFF2-40B4-BE49-F238E27FC236}">
                        <a16:creationId xmlns:a16="http://schemas.microsoft.com/office/drawing/2014/main" id="{7006F6A4-5720-5483-4626-CB5501BB2E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7" name="AutoShape 21">
                    <a:extLst>
                      <a:ext uri="{FF2B5EF4-FFF2-40B4-BE49-F238E27FC236}">
                        <a16:creationId xmlns:a16="http://schemas.microsoft.com/office/drawing/2014/main" id="{A0F67C9B-F29E-D618-AF51-9ADEBD1CE7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8" name="AutoShape 22">
                    <a:extLst>
                      <a:ext uri="{FF2B5EF4-FFF2-40B4-BE49-F238E27FC236}">
                        <a16:creationId xmlns:a16="http://schemas.microsoft.com/office/drawing/2014/main" id="{32F0200F-06D0-B6A2-C3E8-3262F7D396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61" name="Arc 23">
                <a:extLst>
                  <a:ext uri="{FF2B5EF4-FFF2-40B4-BE49-F238E27FC236}">
                    <a16:creationId xmlns:a16="http://schemas.microsoft.com/office/drawing/2014/main" id="{7C203599-6BC0-7785-3E6F-DA36BE27AF62}"/>
                  </a:ext>
                </a:extLst>
              </p:cNvPr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62" name="Picture 24" descr="light_shadow1">
                <a:extLst>
                  <a:ext uri="{FF2B5EF4-FFF2-40B4-BE49-F238E27FC236}">
                    <a16:creationId xmlns:a16="http://schemas.microsoft.com/office/drawing/2014/main" id="{BF0052A6-4067-6419-A32F-4FDB4EEC34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326B5598-CB25-D43E-2D66-363E28AA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C1850310-4C64-3E8F-51CD-E18D7BB6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821F98-7A2D-FA4F-7F49-2B488171E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AA4686-1876-C4BF-C8B8-A3180E2D3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9CCA0-AFF3-4A47-C7CA-7AA10D9AC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3573E9B-C589-A2AE-8DD5-3C7723CE7F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764EDC21-8E17-15CE-CB7C-63D5D1B6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7039"/>
            <a:ext cx="5747273" cy="1738967"/>
          </a:xfrm>
        </p:spPr>
        <p:txBody>
          <a:bodyPr/>
          <a:lstStyle/>
          <a:p>
            <a:pPr algn="ctr"/>
            <a:r>
              <a:rPr lang="fr-FR" b="1" dirty="0"/>
              <a:t>8-Application</a:t>
            </a:r>
            <a:r>
              <a:rPr lang="en-US" b="1" dirty="0"/>
              <a:t> </a:t>
            </a:r>
            <a:br>
              <a:rPr lang="fr-CM" b="1" dirty="0"/>
            </a:br>
            <a:endParaRPr lang="fr-CM" b="1" dirty="0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EDC6B9C-321C-3D35-189E-6E6033D2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22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59D1957E-8023-64BB-A7CF-CE1CD78E12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B9568C66-FEAC-D99B-0DF1-110EF710AC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3B2DADCE-E178-FFA4-FF2B-195AD269DA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4249CC34-4255-339A-6EC1-FA5A1DFB81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5185CD33-DA8A-4D5D-8C58-B4B2035B5F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246ABBFE-49D7-5B1D-A2CA-D4BFA46C37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D59D30F0-61D5-FDE5-983A-BCE6215B46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D7CF80BD-0FE8-9182-B84C-E7F9931800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688944C-7476-23A8-5A31-C3CF3E5D4611}"/>
              </a:ext>
            </a:extLst>
          </p:cNvPr>
          <p:cNvGrpSpPr/>
          <p:nvPr/>
        </p:nvGrpSpPr>
        <p:grpSpPr>
          <a:xfrm>
            <a:off x="1329934" y="3361476"/>
            <a:ext cx="5747622" cy="853601"/>
            <a:chOff x="1920036" y="3012535"/>
            <a:chExt cx="8651398" cy="853601"/>
          </a:xfrm>
        </p:grpSpPr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FAE61746-5026-FF0E-F181-5D1EC9B5A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7293" y="3035139"/>
              <a:ext cx="8194141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FR" dirty="0"/>
                <a:t>Utilisateurs : pêcheurs, port, sécurité civile</a:t>
              </a:r>
            </a:p>
            <a:p>
              <a:pPr>
                <a:defRPr sz="2400"/>
              </a:pPr>
              <a:endParaRPr lang="fr-CM" dirty="0"/>
            </a:p>
          </p:txBody>
        </p:sp>
        <p:sp>
          <p:nvSpPr>
            <p:cNvPr id="18" name="Line 3">
              <a:extLst>
                <a:ext uri="{FF2B5EF4-FFF2-40B4-BE49-F238E27FC236}">
                  <a16:creationId xmlns:a16="http://schemas.microsoft.com/office/drawing/2014/main" id="{9E00B468-EC84-8BC6-5C93-61DC6EB63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3568" y="3452859"/>
              <a:ext cx="8412292" cy="18464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E2A5969D-02A9-9464-749F-95E8C4212672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56551" y="2976020"/>
              <a:ext cx="457628" cy="530657"/>
              <a:chOff x="1944" y="1111"/>
              <a:chExt cx="204" cy="196"/>
            </a:xfrm>
          </p:grpSpPr>
          <p:pic>
            <p:nvPicPr>
              <p:cNvPr id="20" name="Picture 10" descr="circuler_1">
                <a:extLst>
                  <a:ext uri="{FF2B5EF4-FFF2-40B4-BE49-F238E27FC236}">
                    <a16:creationId xmlns:a16="http://schemas.microsoft.com/office/drawing/2014/main" id="{60AF4506-B0AB-F2AF-C72E-6890EA34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Oval 11">
                <a:extLst>
                  <a:ext uri="{FF2B5EF4-FFF2-40B4-BE49-F238E27FC236}">
                    <a16:creationId xmlns:a16="http://schemas.microsoft.com/office/drawing/2014/main" id="{95F467CF-0A3E-479F-BDBD-A3B9392B77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22" name="Group 12">
                <a:extLst>
                  <a:ext uri="{FF2B5EF4-FFF2-40B4-BE49-F238E27FC236}">
                    <a16:creationId xmlns:a16="http://schemas.microsoft.com/office/drawing/2014/main" id="{46632774-ADA6-4B6B-9595-1DBB4EF27E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25" name="Group 13">
                  <a:extLst>
                    <a:ext uri="{FF2B5EF4-FFF2-40B4-BE49-F238E27FC236}">
                      <a16:creationId xmlns:a16="http://schemas.microsoft.com/office/drawing/2014/main" id="{DA29819D-7687-9BBC-9DD0-D24FB9B367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1" name="AutoShape 14">
                    <a:extLst>
                      <a:ext uri="{FF2B5EF4-FFF2-40B4-BE49-F238E27FC236}">
                        <a16:creationId xmlns:a16="http://schemas.microsoft.com/office/drawing/2014/main" id="{696BF040-E68C-481F-FEFC-6F573A1756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2" name="AutoShape 15">
                    <a:extLst>
                      <a:ext uri="{FF2B5EF4-FFF2-40B4-BE49-F238E27FC236}">
                        <a16:creationId xmlns:a16="http://schemas.microsoft.com/office/drawing/2014/main" id="{6C762E38-9DBA-4BD9-EA62-A9DBC9F13E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3" name="AutoShape 16">
                    <a:extLst>
                      <a:ext uri="{FF2B5EF4-FFF2-40B4-BE49-F238E27FC236}">
                        <a16:creationId xmlns:a16="http://schemas.microsoft.com/office/drawing/2014/main" id="{34CA4321-4B52-A2FD-250D-DA5D4F1AA4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4" name="AutoShape 17">
                    <a:extLst>
                      <a:ext uri="{FF2B5EF4-FFF2-40B4-BE49-F238E27FC236}">
                        <a16:creationId xmlns:a16="http://schemas.microsoft.com/office/drawing/2014/main" id="{FEAE794E-A4D7-5606-8F00-29271C2D7A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6" name="Group 18">
                  <a:extLst>
                    <a:ext uri="{FF2B5EF4-FFF2-40B4-BE49-F238E27FC236}">
                      <a16:creationId xmlns:a16="http://schemas.microsoft.com/office/drawing/2014/main" id="{C746D300-BD5C-F801-D7DE-5673990F0D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" name="AutoShape 19">
                    <a:extLst>
                      <a:ext uri="{FF2B5EF4-FFF2-40B4-BE49-F238E27FC236}">
                        <a16:creationId xmlns:a16="http://schemas.microsoft.com/office/drawing/2014/main" id="{58332286-FE8B-4221-D8AF-D61EA755DF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8" name="AutoShape 20">
                    <a:extLst>
                      <a:ext uri="{FF2B5EF4-FFF2-40B4-BE49-F238E27FC236}">
                        <a16:creationId xmlns:a16="http://schemas.microsoft.com/office/drawing/2014/main" id="{B8CFC562-1C46-AF4E-E72D-FDAF9D39AE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9" name="AutoShape 21">
                    <a:extLst>
                      <a:ext uri="{FF2B5EF4-FFF2-40B4-BE49-F238E27FC236}">
                        <a16:creationId xmlns:a16="http://schemas.microsoft.com/office/drawing/2014/main" id="{EB8DDD68-DB2A-F327-718C-D289FEF4B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" name="AutoShape 22">
                    <a:extLst>
                      <a:ext uri="{FF2B5EF4-FFF2-40B4-BE49-F238E27FC236}">
                        <a16:creationId xmlns:a16="http://schemas.microsoft.com/office/drawing/2014/main" id="{6B7978B6-C54C-D8C1-92AA-2283BE9B84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3" name="Arc 23">
                <a:extLst>
                  <a:ext uri="{FF2B5EF4-FFF2-40B4-BE49-F238E27FC236}">
                    <a16:creationId xmlns:a16="http://schemas.microsoft.com/office/drawing/2014/main" id="{F20D312D-E3A1-10C4-01E6-E49BB6139DFE}"/>
                  </a:ext>
                </a:extLst>
              </p:cNvPr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24" name="Picture 24" descr="light_shadow1">
                <a:extLst>
                  <a:ext uri="{FF2B5EF4-FFF2-40B4-BE49-F238E27FC236}">
                    <a16:creationId xmlns:a16="http://schemas.microsoft.com/office/drawing/2014/main" id="{641A0955-370B-22C5-DC54-A9645CEDD9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5131AF01-5D01-4A65-7E9E-F4F7BB5DC383}"/>
              </a:ext>
            </a:extLst>
          </p:cNvPr>
          <p:cNvGrpSpPr/>
          <p:nvPr/>
        </p:nvGrpSpPr>
        <p:grpSpPr>
          <a:xfrm>
            <a:off x="1303596" y="4365375"/>
            <a:ext cx="10175868" cy="545211"/>
            <a:chOff x="1920036" y="3012535"/>
            <a:chExt cx="10175868" cy="545211"/>
          </a:xfrm>
        </p:grpSpPr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4128C7A9-5952-AEB0-D5DE-6AA7985F9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569" y="3096081"/>
              <a:ext cx="968533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FR" dirty="0"/>
                <a:t>Prévisions publiées en ligne chaque matin</a:t>
              </a:r>
            </a:p>
          </p:txBody>
        </p:sp>
        <p:sp>
          <p:nvSpPr>
            <p:cNvPr id="56" name="Line 3">
              <a:extLst>
                <a:ext uri="{FF2B5EF4-FFF2-40B4-BE49-F238E27FC236}">
                  <a16:creationId xmlns:a16="http://schemas.microsoft.com/office/drawing/2014/main" id="{0679CCF2-5F17-FB61-F45B-9842F9D8A6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3569" y="3459504"/>
              <a:ext cx="5521553" cy="11817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86C402A0-12F3-6700-1057-E6FD38EE372E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56551" y="2976020"/>
              <a:ext cx="457628" cy="530657"/>
              <a:chOff x="1944" y="1111"/>
              <a:chExt cx="204" cy="196"/>
            </a:xfrm>
          </p:grpSpPr>
          <p:pic>
            <p:nvPicPr>
              <p:cNvPr id="58" name="Picture 10" descr="circuler_1">
                <a:extLst>
                  <a:ext uri="{FF2B5EF4-FFF2-40B4-BE49-F238E27FC236}">
                    <a16:creationId xmlns:a16="http://schemas.microsoft.com/office/drawing/2014/main" id="{E77A2608-F3F8-515E-B411-14724414D6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90047C3A-7BA3-2E20-BD81-E90F20C63D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60" name="Group 12">
                <a:extLst>
                  <a:ext uri="{FF2B5EF4-FFF2-40B4-BE49-F238E27FC236}">
                    <a16:creationId xmlns:a16="http://schemas.microsoft.com/office/drawing/2014/main" id="{AC7513C4-E51F-D38F-CBED-77217AD948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63" name="Group 13">
                  <a:extLst>
                    <a:ext uri="{FF2B5EF4-FFF2-40B4-BE49-F238E27FC236}">
                      <a16:creationId xmlns:a16="http://schemas.microsoft.com/office/drawing/2014/main" id="{2491ADA2-BC80-FAFC-88C6-4B98625B43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9" name="AutoShape 14">
                    <a:extLst>
                      <a:ext uri="{FF2B5EF4-FFF2-40B4-BE49-F238E27FC236}">
                        <a16:creationId xmlns:a16="http://schemas.microsoft.com/office/drawing/2014/main" id="{9C8158B4-77AE-7A08-EFDC-8BADD2536A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0" name="AutoShape 15">
                    <a:extLst>
                      <a:ext uri="{FF2B5EF4-FFF2-40B4-BE49-F238E27FC236}">
                        <a16:creationId xmlns:a16="http://schemas.microsoft.com/office/drawing/2014/main" id="{62D1627C-0C8C-F592-77F7-7C14E1E800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1" name="AutoShape 16">
                    <a:extLst>
                      <a:ext uri="{FF2B5EF4-FFF2-40B4-BE49-F238E27FC236}">
                        <a16:creationId xmlns:a16="http://schemas.microsoft.com/office/drawing/2014/main" id="{CAC7FC57-609A-A012-02DC-0F0DF347BF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2" name="AutoShape 17">
                    <a:extLst>
                      <a:ext uri="{FF2B5EF4-FFF2-40B4-BE49-F238E27FC236}">
                        <a16:creationId xmlns:a16="http://schemas.microsoft.com/office/drawing/2014/main" id="{88333571-9641-D1D5-1D95-4E8C0C22AF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64" name="Group 18">
                  <a:extLst>
                    <a:ext uri="{FF2B5EF4-FFF2-40B4-BE49-F238E27FC236}">
                      <a16:creationId xmlns:a16="http://schemas.microsoft.com/office/drawing/2014/main" id="{EC30CA88-6609-54DD-F88F-D80D1779B9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5" name="AutoShape 19">
                    <a:extLst>
                      <a:ext uri="{FF2B5EF4-FFF2-40B4-BE49-F238E27FC236}">
                        <a16:creationId xmlns:a16="http://schemas.microsoft.com/office/drawing/2014/main" id="{CF924DF4-C115-11FE-C8AD-2FE8CEFCE9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6" name="AutoShape 20">
                    <a:extLst>
                      <a:ext uri="{FF2B5EF4-FFF2-40B4-BE49-F238E27FC236}">
                        <a16:creationId xmlns:a16="http://schemas.microsoft.com/office/drawing/2014/main" id="{2DC49F3F-83DC-2BCA-1641-4735D76831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7" name="AutoShape 21">
                    <a:extLst>
                      <a:ext uri="{FF2B5EF4-FFF2-40B4-BE49-F238E27FC236}">
                        <a16:creationId xmlns:a16="http://schemas.microsoft.com/office/drawing/2014/main" id="{035A58D6-3A9D-10C1-1B55-811CF906A7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68" name="AutoShape 22">
                    <a:extLst>
                      <a:ext uri="{FF2B5EF4-FFF2-40B4-BE49-F238E27FC236}">
                        <a16:creationId xmlns:a16="http://schemas.microsoft.com/office/drawing/2014/main" id="{6B17DBD0-5A6A-CC78-013E-2F87E7246E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61" name="Arc 23">
                <a:extLst>
                  <a:ext uri="{FF2B5EF4-FFF2-40B4-BE49-F238E27FC236}">
                    <a16:creationId xmlns:a16="http://schemas.microsoft.com/office/drawing/2014/main" id="{AE6E9E3E-A8A9-E00C-74D8-AC8844E9D4AD}"/>
                  </a:ext>
                </a:extLst>
              </p:cNvPr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62" name="Picture 24" descr="light_shadow1">
                <a:extLst>
                  <a:ext uri="{FF2B5EF4-FFF2-40B4-BE49-F238E27FC236}">
                    <a16:creationId xmlns:a16="http://schemas.microsoft.com/office/drawing/2014/main" id="{0E7AE002-0A88-B11B-0746-DC304D83F7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697727D5-0F6B-805B-8815-822934EF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9C2F997E-C29C-59AE-3961-6EBA7FAC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2BBE8F0-6F59-055B-22D9-C08D486F7025}"/>
              </a:ext>
            </a:extLst>
          </p:cNvPr>
          <p:cNvGrpSpPr/>
          <p:nvPr/>
        </p:nvGrpSpPr>
        <p:grpSpPr>
          <a:xfrm>
            <a:off x="1265806" y="2401073"/>
            <a:ext cx="4546625" cy="830997"/>
            <a:chOff x="1920036" y="3007359"/>
            <a:chExt cx="8941925" cy="830997"/>
          </a:xfrm>
        </p:grpSpPr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9D1961AB-390D-23E6-84D7-B52B0FA94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669" y="3007359"/>
              <a:ext cx="8412292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fr-FR" dirty="0"/>
                <a:t>Outil d’aide à la décision locale</a:t>
              </a:r>
            </a:p>
            <a:p>
              <a:pPr>
                <a:defRPr sz="2400"/>
              </a:pPr>
              <a:endParaRPr lang="fr-CM" dirty="0"/>
            </a:p>
          </p:txBody>
        </p:sp>
        <p:sp>
          <p:nvSpPr>
            <p:cNvPr id="36" name="Line 3">
              <a:extLst>
                <a:ext uri="{FF2B5EF4-FFF2-40B4-BE49-F238E27FC236}">
                  <a16:creationId xmlns:a16="http://schemas.microsoft.com/office/drawing/2014/main" id="{4F89A288-F4B2-FC77-04CE-900E5A3FBE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3568" y="3452859"/>
              <a:ext cx="8412292" cy="18464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37" name="Group 9">
              <a:extLst>
                <a:ext uri="{FF2B5EF4-FFF2-40B4-BE49-F238E27FC236}">
                  <a16:creationId xmlns:a16="http://schemas.microsoft.com/office/drawing/2014/main" id="{D764897E-EA8F-BB0A-2C30-9D9B9E10EADF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56551" y="2976020"/>
              <a:ext cx="457628" cy="530657"/>
              <a:chOff x="1944" y="1111"/>
              <a:chExt cx="204" cy="196"/>
            </a:xfrm>
          </p:grpSpPr>
          <p:pic>
            <p:nvPicPr>
              <p:cNvPr id="38" name="Picture 10" descr="circuler_1">
                <a:extLst>
                  <a:ext uri="{FF2B5EF4-FFF2-40B4-BE49-F238E27FC236}">
                    <a16:creationId xmlns:a16="http://schemas.microsoft.com/office/drawing/2014/main" id="{11B9497C-A9C8-C5D0-D866-2451379097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Oval 11">
                <a:extLst>
                  <a:ext uri="{FF2B5EF4-FFF2-40B4-BE49-F238E27FC236}">
                    <a16:creationId xmlns:a16="http://schemas.microsoft.com/office/drawing/2014/main" id="{30E875EF-49B0-F32B-0151-15400110CA2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40" name="Group 12">
                <a:extLst>
                  <a:ext uri="{FF2B5EF4-FFF2-40B4-BE49-F238E27FC236}">
                    <a16:creationId xmlns:a16="http://schemas.microsoft.com/office/drawing/2014/main" id="{C9DEED72-2B85-253B-263F-818A12881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43" name="Group 13">
                  <a:extLst>
                    <a:ext uri="{FF2B5EF4-FFF2-40B4-BE49-F238E27FC236}">
                      <a16:creationId xmlns:a16="http://schemas.microsoft.com/office/drawing/2014/main" id="{6962BC2A-5E77-C646-CFF9-67C0CB420F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9" name="AutoShape 14">
                    <a:extLst>
                      <a:ext uri="{FF2B5EF4-FFF2-40B4-BE49-F238E27FC236}">
                        <a16:creationId xmlns:a16="http://schemas.microsoft.com/office/drawing/2014/main" id="{EBE07BA5-5C4E-CC31-0FFD-BE37181BF4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0" name="AutoShape 15">
                    <a:extLst>
                      <a:ext uri="{FF2B5EF4-FFF2-40B4-BE49-F238E27FC236}">
                        <a16:creationId xmlns:a16="http://schemas.microsoft.com/office/drawing/2014/main" id="{B57D3B54-E5D3-EB96-4DDC-8C7FADD20B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1" name="AutoShape 16">
                    <a:extLst>
                      <a:ext uri="{FF2B5EF4-FFF2-40B4-BE49-F238E27FC236}">
                        <a16:creationId xmlns:a16="http://schemas.microsoft.com/office/drawing/2014/main" id="{21CBF528-FF2E-1A48-1143-35D797433C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2" name="AutoShape 17">
                    <a:extLst>
                      <a:ext uri="{FF2B5EF4-FFF2-40B4-BE49-F238E27FC236}">
                        <a16:creationId xmlns:a16="http://schemas.microsoft.com/office/drawing/2014/main" id="{D41D87AC-A2E8-C5DC-E90E-AB4ECA4DE8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44" name="Group 18">
                  <a:extLst>
                    <a:ext uri="{FF2B5EF4-FFF2-40B4-BE49-F238E27FC236}">
                      <a16:creationId xmlns:a16="http://schemas.microsoft.com/office/drawing/2014/main" id="{79C7DDFD-D68C-7ACC-C8D5-DC4EEB7E18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" name="AutoShape 19">
                    <a:extLst>
                      <a:ext uri="{FF2B5EF4-FFF2-40B4-BE49-F238E27FC236}">
                        <a16:creationId xmlns:a16="http://schemas.microsoft.com/office/drawing/2014/main" id="{63A71491-A295-609B-4DD9-4EF5F46FD7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6" name="AutoShape 20">
                    <a:extLst>
                      <a:ext uri="{FF2B5EF4-FFF2-40B4-BE49-F238E27FC236}">
                        <a16:creationId xmlns:a16="http://schemas.microsoft.com/office/drawing/2014/main" id="{9D6C54AB-BA1C-E57A-C4A8-73BCED03BD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AutoShape 21">
                    <a:extLst>
                      <a:ext uri="{FF2B5EF4-FFF2-40B4-BE49-F238E27FC236}">
                        <a16:creationId xmlns:a16="http://schemas.microsoft.com/office/drawing/2014/main" id="{58DBC949-9958-0752-6633-94B77ABDD2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AutoShape 22">
                    <a:extLst>
                      <a:ext uri="{FF2B5EF4-FFF2-40B4-BE49-F238E27FC236}">
                        <a16:creationId xmlns:a16="http://schemas.microsoft.com/office/drawing/2014/main" id="{1E4C3168-566F-0862-DAD8-E6E33DC1E3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41" name="Arc 23">
                <a:extLst>
                  <a:ext uri="{FF2B5EF4-FFF2-40B4-BE49-F238E27FC236}">
                    <a16:creationId xmlns:a16="http://schemas.microsoft.com/office/drawing/2014/main" id="{E2D0F61A-C4A9-4734-ABEA-A4D414A36E08}"/>
                  </a:ext>
                </a:extLst>
              </p:cNvPr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42" name="Picture 24" descr="light_shadow1">
                <a:extLst>
                  <a:ext uri="{FF2B5EF4-FFF2-40B4-BE49-F238E27FC236}">
                    <a16:creationId xmlns:a16="http://schemas.microsoft.com/office/drawing/2014/main" id="{8BAF79CB-0B17-CD20-E053-26A2DBFB74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3" name="Image 52">
            <a:extLst>
              <a:ext uri="{FF2B5EF4-FFF2-40B4-BE49-F238E27FC236}">
                <a16:creationId xmlns:a16="http://schemas.microsoft.com/office/drawing/2014/main" id="{53762DB9-65DB-8E0B-64CB-E3199DD2B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0E2E7304-9BFE-2833-E409-62FBC316C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12902-ADC6-7A79-08A0-9D60370A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DEF580E-0277-17B0-C6A0-890D3026AD2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39D6453B-178E-2AE0-6EF1-81D4C0C2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175" y="726688"/>
            <a:ext cx="4282444" cy="1765174"/>
          </a:xfrm>
        </p:spPr>
        <p:txBody>
          <a:bodyPr/>
          <a:lstStyle/>
          <a:p>
            <a:pPr algn="ctr"/>
            <a:r>
              <a:rPr lang="fr-CM" dirty="0"/>
              <a:t>Conclusion</a:t>
            </a:r>
            <a:r>
              <a:rPr lang="en-US" b="1" dirty="0"/>
              <a:t> </a:t>
            </a:r>
            <a:br>
              <a:rPr lang="fr-CM" b="1" dirty="0"/>
            </a:br>
            <a:endParaRPr lang="fr-CM" b="1" dirty="0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3A3343CC-9297-6B97-60D6-54182684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23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03857C3E-691A-60B1-5CC6-990C27F8B5C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709BF90F-4FA9-A40B-179F-DDD2DB2BA2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C0E31126-4055-4C28-056A-41097956DC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7DB5EF2D-A734-1E1F-9A49-34EBCCC36C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C71AC5C7-A2F5-D952-91CB-56FB76078E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0345CC00-D94A-F7C7-8CA7-217F39F971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BE0E27F0-E91E-046C-321D-FC7E2BD222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6BCE378E-668E-5778-D9C5-C47D849D98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101134E0-0559-3630-1FB8-964FD7AF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3DE373F6-F57D-FE47-1F1C-988AA2CB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F04542-CB05-9E49-66F2-E16EAE841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2A847C5-59AB-57E4-96DD-959FCD232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A20FA54-E773-C8D9-53CE-B51DA39CD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771915"/>
            <a:ext cx="12216978" cy="4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F95AB-B4CB-503F-6604-6CEFFB87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01B737E-E186-2CC6-04EE-6A88148C13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30024"/>
            <a:ext cx="2445488" cy="228600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BBFDD095-3763-BAAD-F683-8F060C83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88" y="784296"/>
            <a:ext cx="4998720" cy="1738967"/>
          </a:xfrm>
        </p:spPr>
        <p:txBody>
          <a:bodyPr/>
          <a:lstStyle/>
          <a:p>
            <a:pPr algn="ctr"/>
            <a:r>
              <a:rPr lang="fr-CM" dirty="0"/>
              <a:t>Conclusion</a:t>
            </a:r>
            <a:r>
              <a:rPr lang="en-US" b="1" dirty="0"/>
              <a:t> </a:t>
            </a:r>
            <a:br>
              <a:rPr lang="fr-CM" b="1" dirty="0"/>
            </a:br>
            <a:endParaRPr lang="fr-CM" b="1" dirty="0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FA3C8E1E-D15F-00D9-82B1-7A748886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24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71105205-74D7-675F-ADEC-963298E2FD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0" y="1686200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67FBB5EC-7A75-C789-AE82-6209E5BA15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1218EBB9-3441-567D-E08E-62D09BD315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CC92DF62-0443-E6F2-4803-58AE8702EB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7CA3C3ED-0698-8665-D9F9-C51E460F773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640C3C9A-6C26-8D3E-0B8E-0B558C67C17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42E5C04A-C593-A342-4B6F-3571F574B3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45413405-901C-E58D-974C-4DC0AB64B9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6452206B-E6A8-C2D2-34BF-24AEB157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D7945DA2-3BFB-3716-F22C-6E46A223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2148CF-6576-5EE4-7777-0FC872E05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EA5E1D1-1D37-D7C9-97BC-4E349C444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ECE6730-ECE6-7ACA-E91A-643581FF9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30" y="1741460"/>
            <a:ext cx="4822804" cy="45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4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E8CA7CD-3298-4225-9D86-3D6FB2A9772C}"/>
              </a:ext>
            </a:extLst>
          </p:cNvPr>
          <p:cNvSpPr txBox="1"/>
          <p:nvPr/>
        </p:nvSpPr>
        <p:spPr>
          <a:xfrm rot="19154014">
            <a:off x="3302607" y="2721114"/>
            <a:ext cx="5586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fr-FR" sz="4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8A5DC3-0719-4EA9-B0FC-2FF1989F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F580B803-B423-4C07-966F-43DB41F798E4}" type="slidenum">
              <a:rPr lang="en-US" sz="1000" b="0" strike="noStrike" spc="-1" smtClean="0">
                <a:solidFill>
                  <a:schemeClr val="bg1"/>
                </a:solidFill>
                <a:latin typeface="Garamond"/>
              </a:rPr>
              <a:t>25</a:t>
            </a:fld>
            <a:endParaRPr lang="fr-FR" sz="1000" b="0" strike="noStrike" spc="-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9EE2C5-3588-4085-AF5E-98D00E7D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  <a:p>
            <a:pPr algn="ctr">
              <a:lnSpc>
                <a:spcPct val="100000"/>
              </a:lnSpc>
              <a:buNone/>
            </a:pPr>
            <a:endParaRPr lang="fr-FR" sz="1400" b="0" strike="noStrike" spc="-1" dirty="0">
              <a:latin typeface="Times New Roman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9C307F-D466-4514-A2DE-25189EF4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EB16D-46D1-4254-AC92-ADACFCD2D5D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D1BCC4-CA58-E6F4-9F29-0CAD2977C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DAE0DC-8872-346C-A0C1-FB51BE344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AF684-92A9-A90E-044D-2045498B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CBC8CBC1-206F-2746-B5C3-431046A6491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83812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C39AC22E-6B2B-3912-5A0D-90AA53CC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3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4AFABCF2-07A8-1390-1386-BAB2C50A5FE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6444" y="2100618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9A4C47C8-F932-505E-CB08-E8DBE5F504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5BF378D8-E258-91F5-AC20-339E547AA4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180BE70E-FE3C-96AF-173C-D85277E7D0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A4EA1B4C-BDB2-411A-9407-3EB2C5AD97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4A214072-D7C2-A67D-DB30-3F0118F66A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E5073934-2D69-2115-3AB1-F8A92BECA1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19544621-28BF-DFD1-AFA2-2FCCB5F3F9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2D88FAA1-B63B-F2DF-1911-384FAB156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EC5229-2D70-AB5A-70A1-F42F9D9981F5}"/>
              </a:ext>
            </a:extLst>
          </p:cNvPr>
          <p:cNvSpPr>
            <a:spLocks noGrp="1"/>
          </p:cNvSpPr>
          <p:nvPr/>
        </p:nvSpPr>
        <p:spPr>
          <a:xfrm>
            <a:off x="1670858" y="992787"/>
            <a:ext cx="312015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dirty="0"/>
              <a:t>Contexte </a:t>
            </a:r>
            <a:endParaRPr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3EDB0442-B5E3-18D6-3FE5-8D4A88D4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B8A9E7-2858-5D05-F9DD-5C693A5E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19" y="1807853"/>
            <a:ext cx="8750551" cy="44644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5C1C19-75EF-806A-EDED-D14510F5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B6CCAF-C2E7-F061-B291-D5CEFE92F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2FAE7-0D55-EDA8-4D5E-B9231BF4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D9B3D072-8BA7-FED8-CFC6-86D180B66B2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83812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8796CF5F-0CE1-D3E5-829B-3D16F57F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4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2BE1D44C-7349-5436-9FF3-ADEA2D200D9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6444" y="2100618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16AE205A-69B2-7F4F-1369-1475606A69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BF72A5A0-F5DD-8158-DEE8-5E6382BF25E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6D7EF607-ED95-CC11-FB94-9EF2B2EFD7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9B7CBB48-3075-BAAE-1C68-9764B36484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D7039EAE-9B47-205C-B620-766BA2C441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D2ED3479-F456-14FB-D681-16EC3B2C6E1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35A139B4-BA5A-82D6-3EDB-F728F697064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ABCBE788-B821-592E-289F-5657E87DB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60E89BA4-610F-B80A-C80C-82C9CCA6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E7953A-CD4C-3181-A1F9-338F647C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00" y="1804305"/>
            <a:ext cx="8945504" cy="450756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522039A-CDE9-96BA-A136-94685EA676FC}"/>
              </a:ext>
            </a:extLst>
          </p:cNvPr>
          <p:cNvSpPr>
            <a:spLocks noGrp="1"/>
          </p:cNvSpPr>
          <p:nvPr/>
        </p:nvSpPr>
        <p:spPr>
          <a:xfrm>
            <a:off x="1670858" y="992787"/>
            <a:ext cx="312015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dirty="0"/>
              <a:t>Contexte </a:t>
            </a:r>
            <a:endParaRPr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9C9FC1F-B729-8986-DF6C-00CC253D6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98FECC8-FBBD-A80B-8136-ECBB085EA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F8642-C5F8-FB8B-2AF0-220AC47E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0B67201D-EAB1-4955-FB94-55DEF8132E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83812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FC897638-CAFF-4808-61EA-FA448721A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5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6630C593-18EC-6D09-C295-0A30849462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6444" y="2100618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A66E45F9-13F3-8679-B432-4254DA06D2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6F70FE28-7689-9DB1-D52F-739EE2B0C91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3C6FC2FD-8346-B22D-3CE2-15C13B9996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6A673F2C-1605-C3E9-8F4C-C94C5AF6FD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6F5A4070-6E30-5A80-0BEB-0C042E8E59E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C310D250-B251-2A0D-E355-DF4B1AA221C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D198DFDE-B00E-832C-3396-C918696155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228B81E8-DEA2-0034-AD7E-068FBB3A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CF5B34-19E7-4869-0CEB-0917A0CB3D0B}"/>
              </a:ext>
            </a:extLst>
          </p:cNvPr>
          <p:cNvSpPr>
            <a:spLocks noGrp="1"/>
          </p:cNvSpPr>
          <p:nvPr/>
        </p:nvSpPr>
        <p:spPr>
          <a:xfrm>
            <a:off x="2290800" y="992787"/>
            <a:ext cx="19853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dirty="0"/>
              <a:t>Contexte </a:t>
            </a:r>
            <a:endParaRPr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D235ED34-8E31-2DC0-C669-2D417DA7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2B1BE69-7400-47ED-925B-EFEC6FD58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430" y="5026033"/>
            <a:ext cx="97155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(31(12 6 5 4 4 ) accident selon (Accidents des navires Source Transport </a:t>
            </a:r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yearbook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E2021) </a:t>
            </a:r>
            <a:endParaRPr lang="fr-CM" sz="2400" dirty="0"/>
          </a:p>
          <a:p>
            <a:pPr algn="ctr"/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39CD8A8A-0A5C-3CD3-26AA-EBA30A660E4B}"/>
              </a:ext>
            </a:extLst>
          </p:cNvPr>
          <p:cNvSpPr>
            <a:spLocks noChangeArrowheads="1"/>
          </p:cNvSpPr>
          <p:nvPr/>
        </p:nvSpPr>
        <p:spPr bwMode="gray">
          <a:xfrm rot="4976862">
            <a:off x="2302706" y="4965758"/>
            <a:ext cx="534563" cy="462081"/>
          </a:xfrm>
          <a:prstGeom prst="ellipse">
            <a:avLst/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50000">
                <a:srgbClr val="FFFF00">
                  <a:alpha val="50000"/>
                </a:srgbClr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" name="Line 3">
            <a:extLst>
              <a:ext uri="{FF2B5EF4-FFF2-40B4-BE49-F238E27FC236}">
                <a16:creationId xmlns:a16="http://schemas.microsoft.com/office/drawing/2014/main" id="{48330EDA-B6B3-A453-2F67-6FA12FEFF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5825" y="5407976"/>
            <a:ext cx="6997159" cy="5482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37F9447-F96D-287C-0C10-D7D45EE0C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702" y="1802632"/>
            <a:ext cx="6525967" cy="2908687"/>
          </a:xfrm>
          <a:prstGeom prst="rect">
            <a:avLst/>
          </a:prstGeom>
        </p:spPr>
      </p:pic>
      <p:sp>
        <p:nvSpPr>
          <p:cNvPr id="20" name="Line 3">
            <a:extLst>
              <a:ext uri="{FF2B5EF4-FFF2-40B4-BE49-F238E27FC236}">
                <a16:creationId xmlns:a16="http://schemas.microsoft.com/office/drawing/2014/main" id="{9607B583-3CF3-2DA7-DEAD-51DEF5D3A5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9579" y="5774220"/>
            <a:ext cx="5712083" cy="13784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2969E1C-1322-35CB-6C5C-4E5E389F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C14AB32-47D9-4E07-F6B9-385A86F8F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4324-9C90-121C-45F2-800EE7154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1540A07-28D3-5216-A5EF-1292E6649A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83812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2B39D5FF-E73A-B0F5-1EA1-C45E07D8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6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DC33F491-9D25-E8A9-28D0-F8A3A6A2B30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6444" y="2100618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30877FAA-1E73-2133-8E89-3A0F98F7F7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EE5F1CC6-BD6A-DB8B-E985-B443D23A3A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D3A61DA1-DE85-7F8D-FBE7-D88DAAC11E7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E7AFA476-DA2F-0135-A4CD-881B261A1C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781187D6-BBFA-1A54-26EC-AB8EA5E0B2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C59E6435-7B8B-29BA-79C8-2FDF9C4B3A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B571272C-4445-BAD9-92D6-3442A3C5C8B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B08893C3-F347-3E62-DC5C-1AFB5FDD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3BCCF6-FF90-E4A3-2863-6F93BA699E12}"/>
              </a:ext>
            </a:extLst>
          </p:cNvPr>
          <p:cNvSpPr>
            <a:spLocks noGrp="1"/>
          </p:cNvSpPr>
          <p:nvPr/>
        </p:nvSpPr>
        <p:spPr>
          <a:xfrm>
            <a:off x="2290800" y="992787"/>
            <a:ext cx="40965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dirty="0"/>
              <a:t>Contexte</a:t>
            </a:r>
            <a:endParaRPr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004C114D-B822-D37C-9446-B91D7020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4A13659-5884-8F48-282C-F531C68A6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1" y="1721224"/>
            <a:ext cx="3271284" cy="454287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63DE4A5-AC7B-9E1E-092A-643E7EA18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855" y="1789753"/>
            <a:ext cx="2686945" cy="447434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AE0F293-98BC-ECE3-3CB4-10310819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1820825"/>
            <a:ext cx="2686945" cy="447434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A9D999E-6E4D-B302-C333-843159CD6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061" y="1820825"/>
            <a:ext cx="2510637" cy="44432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7F287DB-B298-8C7E-5E87-EC8FF4FEF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A3C78C6-0934-E057-37C7-3A26DF591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1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FE18E-850B-45FF-8CFB-55E47684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AB14FF97-93B6-82AF-BE26-122B214679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83812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01702732-108D-6660-63A4-0FEDD5B0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7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DB749946-4171-3C38-1CC5-8EF424B48A0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6444" y="2100618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F098ED78-857F-918E-A9E9-2303A5670FA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EA3D9CC1-E6C9-225D-D94E-4EDD60E110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0C5EC19F-27A6-7C00-83E8-39170B61C5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91C68A2A-86A7-25DF-0D00-025B6B04DF2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B8821468-D321-B306-093C-3653A173DB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FB058B2B-4C82-1D70-02D4-A1B255CB7C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AC8D00E4-4E12-A6E8-8CD7-803577C48E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257BECF9-650A-E1C2-868D-E3BEC62D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26CFDCBF-EB6D-08EB-22E8-F81C4731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E265A36-673E-04F7-895D-70E5D717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9111" cy="63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625F-E94C-E1B4-F7F0-B9463A29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1338E91-D278-0059-6422-747B52D661D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383812"/>
            <a:ext cx="2445488" cy="2286000"/>
          </a:xfrm>
          <a:prstGeom prst="rect">
            <a:avLst/>
          </a:prstGeom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A90E4786-FF97-4E9C-695F-1948015E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8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F3924FF2-97D3-AA41-76C6-2AD3559D0A0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6444" y="2100618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2FFE4BE2-B192-682C-7CE5-7C2F792911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8940950C-2B33-FD0A-ACB9-3FCE19049C0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86063081-9EE0-116B-E859-24DA51B0F6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48AE730B-944F-1656-1DE9-16084BBECD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599EECDC-399E-3803-D1AE-E6212BC2EA4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E4BB7DB0-68B6-C6F9-4BC0-DE0802CE43F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ADC1EC9C-3ACF-8C27-3C6A-62197A42406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CCFA0492-E26A-3EA8-C708-4214F0C6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D759A1-904C-76EA-8AB7-EFCABE9F26DF}"/>
              </a:ext>
            </a:extLst>
          </p:cNvPr>
          <p:cNvSpPr>
            <a:spLocks noGrp="1"/>
          </p:cNvSpPr>
          <p:nvPr/>
        </p:nvSpPr>
        <p:spPr>
          <a:xfrm>
            <a:off x="2290800" y="992787"/>
            <a:ext cx="21015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fr-FR" dirty="0"/>
              <a:t>Contexte </a:t>
            </a:r>
            <a:endParaRPr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8015E505-6FD6-2BE7-9BF7-A4E42C77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B82B0D4-FE64-A621-AEA7-7E2F6176D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" y="1842247"/>
            <a:ext cx="11013140" cy="44509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0260EB8-CA5B-D142-0CF3-96002B91E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D90FE99-B9FE-623A-D43A-B17E3393D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8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54B11CB2-17D0-4BFE-8045-E96715568F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4" y="412359"/>
            <a:ext cx="2445488" cy="228600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071FA27-0C4A-45FA-A08E-A84555F2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88" y="816716"/>
            <a:ext cx="6358400" cy="1738967"/>
          </a:xfrm>
        </p:spPr>
        <p:txBody>
          <a:bodyPr/>
          <a:lstStyle/>
          <a:p>
            <a:pPr algn="ctr"/>
            <a:r>
              <a:rPr lang="fr-FR" sz="5400" b="1" dirty="0"/>
              <a:t>Problématique </a:t>
            </a:r>
            <a:br>
              <a:rPr lang="fr-CM" dirty="0"/>
            </a:br>
            <a:endParaRPr lang="fr-CM" dirty="0"/>
          </a:p>
        </p:txBody>
      </p:sp>
      <p:sp>
        <p:nvSpPr>
          <p:cNvPr id="2" name="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27F8-5BA2-4A13-BDFC-11E7D1F90A60}" type="slidenum">
              <a:rPr/>
              <a:t>9</a:t>
            </a:fld>
            <a:endParaRPr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131F9CFD-3703-4BE3-9B75-711613DEA11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-187155" y="1159518"/>
            <a:ext cx="3438525" cy="3429000"/>
            <a:chOff x="1955" y="1224"/>
            <a:chExt cx="1911" cy="1911"/>
          </a:xfrm>
        </p:grpSpPr>
        <p:sp>
          <p:nvSpPr>
            <p:cNvPr id="9" name="Oval 26">
              <a:extLst>
                <a:ext uri="{FF2B5EF4-FFF2-40B4-BE49-F238E27FC236}">
                  <a16:creationId xmlns:a16="http://schemas.microsoft.com/office/drawing/2014/main" id="{9587ED7D-D3EB-47DC-81C2-9D067AA69E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1FD377C9-139B-4DB9-923D-5D2FCD10097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28">
              <a:extLst>
                <a:ext uri="{FF2B5EF4-FFF2-40B4-BE49-F238E27FC236}">
                  <a16:creationId xmlns:a16="http://schemas.microsoft.com/office/drawing/2014/main" id="{68EA166F-9FCF-4D6C-8137-77B4CD0B285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12" name="Oval 29">
              <a:extLst>
                <a:ext uri="{FF2B5EF4-FFF2-40B4-BE49-F238E27FC236}">
                  <a16:creationId xmlns:a16="http://schemas.microsoft.com/office/drawing/2014/main" id="{EF1FE2A1-B31D-47A8-A97F-F9CE702C3B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8" y="1643"/>
              <a:ext cx="1132" cy="1132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Oval 30">
              <a:extLst>
                <a:ext uri="{FF2B5EF4-FFF2-40B4-BE49-F238E27FC236}">
                  <a16:creationId xmlns:a16="http://schemas.microsoft.com/office/drawing/2014/main" id="{FDB8BD18-D04C-4469-ABF6-CA47369B6F2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Oval 31">
              <a:extLst>
                <a:ext uri="{FF2B5EF4-FFF2-40B4-BE49-F238E27FC236}">
                  <a16:creationId xmlns:a16="http://schemas.microsoft.com/office/drawing/2014/main" id="{D89AE2D8-7D7A-4920-AFAE-D6049FB2A1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7A66C70F-2409-4007-9E0B-A937232291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A6B0DA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48ACF37E-AAFE-458B-8D7D-764F8648E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2B43-205C-4039-B1ED-B4CBD405E4FD}" type="datetime1">
              <a:rPr lang="fr-FR" sz="1400" b="0" strike="noStrike" spc="-1" smtClean="0">
                <a:latin typeface="Times New Roman"/>
              </a:rPr>
              <a:t>05/07/2025</a:t>
            </a:fld>
            <a:endParaRPr lang="fr-FR" sz="1400" b="0" strike="noStrike" spc="-1">
              <a:latin typeface="Times New Roman"/>
            </a:endParaRPr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876EB9B9-D9F9-82FA-ED09-27E7DD794BC5}"/>
              </a:ext>
            </a:extLst>
          </p:cNvPr>
          <p:cNvSpPr txBox="1">
            <a:spLocks/>
          </p:cNvSpPr>
          <p:nvPr/>
        </p:nvSpPr>
        <p:spPr>
          <a:xfrm>
            <a:off x="3856986" y="649287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spc="-1" dirty="0">
                <a:latin typeface="Times New Roman"/>
              </a:rPr>
              <a:t>By   ENGOULOU SIKANDI Thiery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720D7B-9879-DFB4-F64E-86CF4DBD1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07" y="-776"/>
            <a:ext cx="1181161" cy="13575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F55503-4346-D56E-D1DF-C99BC89C2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8" y="1908"/>
            <a:ext cx="1308235" cy="1323018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3A526C-B54B-8F1A-0B4C-7D9554462854}"/>
              </a:ext>
            </a:extLst>
          </p:cNvPr>
          <p:cNvGrpSpPr/>
          <p:nvPr/>
        </p:nvGrpSpPr>
        <p:grpSpPr>
          <a:xfrm>
            <a:off x="1283257" y="1885033"/>
            <a:ext cx="9853696" cy="3813449"/>
            <a:chOff x="1877704" y="3026288"/>
            <a:chExt cx="21588125" cy="2992561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4BA9CA18-6119-93F1-6846-06D2DA5FF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976" y="3048101"/>
              <a:ext cx="21004853" cy="2970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>
                <a:defRPr sz="2400"/>
              </a:pPr>
              <a:r>
                <a:rPr lang="fr-FR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Dans quelle mesure les techniques d’IA peuvent-elles améliorer la prévision des conditions météorologiques  au PAD, afin de renforcer la sécurité maritime, optimiser les opérations portuaires et appuyer la prise de décision en temps réel ?</a:t>
              </a:r>
            </a:p>
          </p:txBody>
        </p:sp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1288ADF8-F531-10F9-0B07-47FE45FD6B5E}"/>
                </a:ext>
              </a:extLst>
            </p:cNvPr>
            <p:cNvGrpSpPr>
              <a:grpSpLocks/>
            </p:cNvGrpSpPr>
            <p:nvPr/>
          </p:nvGrpSpPr>
          <p:grpSpPr bwMode="auto">
            <a:xfrm rot="4976862" flipH="1">
              <a:off x="1921645" y="2982347"/>
              <a:ext cx="450898" cy="538779"/>
              <a:chOff x="1943" y="1124"/>
              <a:chExt cx="201" cy="199"/>
            </a:xfrm>
          </p:grpSpPr>
          <p:pic>
            <p:nvPicPr>
              <p:cNvPr id="39" name="Picture 10" descr="circuler_1">
                <a:extLst>
                  <a:ext uri="{FF2B5EF4-FFF2-40B4-BE49-F238E27FC236}">
                    <a16:creationId xmlns:a16="http://schemas.microsoft.com/office/drawing/2014/main" id="{331BE702-6209-935C-9936-5D1A624689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1943" y="1124"/>
                <a:ext cx="192" cy="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Oval 11">
                <a:extLst>
                  <a:ext uri="{FF2B5EF4-FFF2-40B4-BE49-F238E27FC236}">
                    <a16:creationId xmlns:a16="http://schemas.microsoft.com/office/drawing/2014/main" id="{D247DE50-1179-A600-B716-D9F3C42ABE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5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41" name="Group 12">
                <a:extLst>
                  <a:ext uri="{FF2B5EF4-FFF2-40B4-BE49-F238E27FC236}">
                    <a16:creationId xmlns:a16="http://schemas.microsoft.com/office/drawing/2014/main" id="{58B9F6FA-9726-1CB7-F924-6374403D14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44" name="Group 13">
                  <a:extLst>
                    <a:ext uri="{FF2B5EF4-FFF2-40B4-BE49-F238E27FC236}">
                      <a16:creationId xmlns:a16="http://schemas.microsoft.com/office/drawing/2014/main" id="{C60816A6-8B65-AB84-81A4-9BF51098D4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0" name="AutoShape 14">
                    <a:extLst>
                      <a:ext uri="{FF2B5EF4-FFF2-40B4-BE49-F238E27FC236}">
                        <a16:creationId xmlns:a16="http://schemas.microsoft.com/office/drawing/2014/main" id="{941E5909-AC99-C283-BBC0-3CFEE54BF7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1" name="AutoShape 15">
                    <a:extLst>
                      <a:ext uri="{FF2B5EF4-FFF2-40B4-BE49-F238E27FC236}">
                        <a16:creationId xmlns:a16="http://schemas.microsoft.com/office/drawing/2014/main" id="{E9E08D9D-F82E-4AD0-06EA-E91B1ECAB5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2" name="AutoShape 16">
                    <a:extLst>
                      <a:ext uri="{FF2B5EF4-FFF2-40B4-BE49-F238E27FC236}">
                        <a16:creationId xmlns:a16="http://schemas.microsoft.com/office/drawing/2014/main" id="{C083B1B7-AFFC-5AA9-2069-96423E1A0A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53" name="AutoShape 17">
                    <a:extLst>
                      <a:ext uri="{FF2B5EF4-FFF2-40B4-BE49-F238E27FC236}">
                        <a16:creationId xmlns:a16="http://schemas.microsoft.com/office/drawing/2014/main" id="{BDAC7485-2C59-F06C-5722-AC85E9E394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45" name="Group 18">
                  <a:extLst>
                    <a:ext uri="{FF2B5EF4-FFF2-40B4-BE49-F238E27FC236}">
                      <a16:creationId xmlns:a16="http://schemas.microsoft.com/office/drawing/2014/main" id="{395969D1-3028-E448-619B-0250FE43BE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6" name="AutoShape 19">
                    <a:extLst>
                      <a:ext uri="{FF2B5EF4-FFF2-40B4-BE49-F238E27FC236}">
                        <a16:creationId xmlns:a16="http://schemas.microsoft.com/office/drawing/2014/main" id="{B9FE29FA-85B4-87E4-E1EC-916847609B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7" name="AutoShape 20">
                    <a:extLst>
                      <a:ext uri="{FF2B5EF4-FFF2-40B4-BE49-F238E27FC236}">
                        <a16:creationId xmlns:a16="http://schemas.microsoft.com/office/drawing/2014/main" id="{EF9C9932-C095-A0F9-7076-A1D222550F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8" name="AutoShape 21">
                    <a:extLst>
                      <a:ext uri="{FF2B5EF4-FFF2-40B4-BE49-F238E27FC236}">
                        <a16:creationId xmlns:a16="http://schemas.microsoft.com/office/drawing/2014/main" id="{D54B9BE3-7E56-AA90-79F4-14A732AFF4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49" name="AutoShape 22">
                    <a:extLst>
                      <a:ext uri="{FF2B5EF4-FFF2-40B4-BE49-F238E27FC236}">
                        <a16:creationId xmlns:a16="http://schemas.microsoft.com/office/drawing/2014/main" id="{DDE36651-0F36-F29F-3490-5D7ACA2179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42" name="Arc 23">
                <a:extLst>
                  <a:ext uri="{FF2B5EF4-FFF2-40B4-BE49-F238E27FC236}">
                    <a16:creationId xmlns:a16="http://schemas.microsoft.com/office/drawing/2014/main" id="{46C125C9-B3A5-C403-381C-8285ECDCB7DE}"/>
                  </a:ext>
                </a:extLst>
              </p:cNvPr>
              <p:cNvSpPr>
                <a:spLocks/>
              </p:cNvSpPr>
              <p:nvPr/>
            </p:nvSpPr>
            <p:spPr bwMode="gray">
              <a:xfrm rot="3847716">
                <a:off x="1963" y="1155"/>
                <a:ext cx="193" cy="14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pic>
            <p:nvPicPr>
              <p:cNvPr id="43" name="Picture 24" descr="light_shadow1">
                <a:extLst>
                  <a:ext uri="{FF2B5EF4-FFF2-40B4-BE49-F238E27FC236}">
                    <a16:creationId xmlns:a16="http://schemas.microsoft.com/office/drawing/2014/main" id="{55BDAEF9-40F6-08CA-59A4-6AF8A6C47B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3953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29674</TotalTime>
  <Words>436</Words>
  <Application>Microsoft Office PowerPoint</Application>
  <PresentationFormat>Grand écran</PresentationFormat>
  <Paragraphs>141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Algerian</vt:lpstr>
      <vt:lpstr>Calibri</vt:lpstr>
      <vt:lpstr>Calibri Light</vt:lpstr>
      <vt:lpstr>Garamond</vt:lpstr>
      <vt:lpstr>Liberation Sans</vt:lpstr>
      <vt:lpstr>Times New Roman</vt:lpstr>
      <vt:lpstr>Trebuchet MS</vt:lpstr>
      <vt:lpstr>Verdana</vt:lpstr>
      <vt:lpstr>Rétrospective</vt:lpstr>
      <vt:lpstr>1_Rétrospective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Problématique  </vt:lpstr>
      <vt:lpstr>Présentation PowerPoint</vt:lpstr>
      <vt:lpstr>2-S.A des données du PAD</vt:lpstr>
      <vt:lpstr>3-Modélisation avec LSTM a-Definitions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6-Intégration et déploiement  </vt:lpstr>
      <vt:lpstr>7-suggection</vt:lpstr>
      <vt:lpstr>8-Application  </vt:lpstr>
      <vt:lpstr>Conclusion  </vt:lpstr>
      <vt:lpstr>Conclusion 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Rabine Manel Keyetieu Nlowe</dc:creator>
  <dc:description/>
  <cp:lastModifiedBy>thierry engoulou</cp:lastModifiedBy>
  <cp:revision>204</cp:revision>
  <dcterms:created xsi:type="dcterms:W3CDTF">2021-07-05T11:19:58Z</dcterms:created>
  <dcterms:modified xsi:type="dcterms:W3CDTF">2025-07-05T09:44:45Z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63</vt:i4>
  </property>
</Properties>
</file>